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98" r:id="rId3"/>
    <p:sldId id="299" r:id="rId4"/>
    <p:sldId id="300" r:id="rId5"/>
    <p:sldId id="301" r:id="rId6"/>
    <p:sldId id="302" r:id="rId7"/>
    <p:sldId id="303" r:id="rId8"/>
    <p:sldId id="355" r:id="rId9"/>
    <p:sldId id="304" r:id="rId10"/>
    <p:sldId id="305" r:id="rId11"/>
    <p:sldId id="306" r:id="rId12"/>
    <p:sldId id="372" r:id="rId13"/>
    <p:sldId id="354" r:id="rId14"/>
    <p:sldId id="308" r:id="rId15"/>
    <p:sldId id="309" r:id="rId16"/>
    <p:sldId id="310" r:id="rId17"/>
    <p:sldId id="353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  <p:cmAuthor id="1483810881" name="WPS_1679281038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B22"/>
    <a:srgbClr val="EFF7FE"/>
    <a:srgbClr val="007FFF"/>
    <a:srgbClr val="53B9FF"/>
    <a:srgbClr val="0065FF"/>
    <a:srgbClr val="2389FF"/>
    <a:srgbClr val="4EB4FF"/>
    <a:srgbClr val="157BFF"/>
    <a:srgbClr val="FF8A1D"/>
    <a:srgbClr val="FF8F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93" autoAdjust="0"/>
    <p:restoredTop sz="95984" autoAdjust="0"/>
  </p:normalViewPr>
  <p:slideViewPr>
    <p:cSldViewPr snapToGrid="0">
      <p:cViewPr varScale="1">
        <p:scale>
          <a:sx n="90" d="100"/>
          <a:sy n="90" d="100"/>
        </p:scale>
        <p:origin x="8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546.xml"/><Relationship Id="rId33" Type="http://schemas.openxmlformats.org/officeDocument/2006/relationships/commentAuthors" Target="commentAuthors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6AE49-06E6-4B9C-94BC-70400E059FD4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715E6-17D3-406F-BD4D-C832A8DC739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8" Type="http://schemas.openxmlformats.org/officeDocument/2006/relationships/tags" Target="../tags/tag81.xml"/><Relationship Id="rId17" Type="http://schemas.openxmlformats.org/officeDocument/2006/relationships/tags" Target="../tags/tag80.xml"/><Relationship Id="rId16" Type="http://schemas.openxmlformats.org/officeDocument/2006/relationships/tags" Target="../tags/tag79.xml"/><Relationship Id="rId15" Type="http://schemas.openxmlformats.org/officeDocument/2006/relationships/tags" Target="../tags/tag78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1" Type="http://schemas.openxmlformats.org/officeDocument/2006/relationships/tags" Target="../tags/tag101.xml"/><Relationship Id="rId20" Type="http://schemas.openxmlformats.org/officeDocument/2006/relationships/tags" Target="../tags/tag100.xml"/><Relationship Id="rId2" Type="http://schemas.openxmlformats.org/officeDocument/2006/relationships/tags" Target="../tags/tag82.xml"/><Relationship Id="rId19" Type="http://schemas.openxmlformats.org/officeDocument/2006/relationships/tags" Target="../tags/tag99.xml"/><Relationship Id="rId18" Type="http://schemas.openxmlformats.org/officeDocument/2006/relationships/tags" Target="../tags/tag98.xml"/><Relationship Id="rId17" Type="http://schemas.openxmlformats.org/officeDocument/2006/relationships/tags" Target="../tags/tag97.xml"/><Relationship Id="rId16" Type="http://schemas.openxmlformats.org/officeDocument/2006/relationships/tags" Target="../tags/tag96.xml"/><Relationship Id="rId15" Type="http://schemas.openxmlformats.org/officeDocument/2006/relationships/tags" Target="../tags/tag95.xml"/><Relationship Id="rId14" Type="http://schemas.openxmlformats.org/officeDocument/2006/relationships/tags" Target="../tags/tag94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1" Type="http://schemas.openxmlformats.org/officeDocument/2006/relationships/tags" Target="../tags/tag132.xml"/><Relationship Id="rId20" Type="http://schemas.openxmlformats.org/officeDocument/2006/relationships/tags" Target="../tags/tag131.xml"/><Relationship Id="rId2" Type="http://schemas.openxmlformats.org/officeDocument/2006/relationships/tags" Target="../tags/tag113.xml"/><Relationship Id="rId19" Type="http://schemas.openxmlformats.org/officeDocument/2006/relationships/tags" Target="../tags/tag130.xml"/><Relationship Id="rId18" Type="http://schemas.openxmlformats.org/officeDocument/2006/relationships/tags" Target="../tags/tag129.xml"/><Relationship Id="rId17" Type="http://schemas.openxmlformats.org/officeDocument/2006/relationships/tags" Target="../tags/tag128.xml"/><Relationship Id="rId16" Type="http://schemas.openxmlformats.org/officeDocument/2006/relationships/tags" Target="../tags/tag127.xml"/><Relationship Id="rId15" Type="http://schemas.openxmlformats.org/officeDocument/2006/relationships/tags" Target="../tags/tag126.xml"/><Relationship Id="rId14" Type="http://schemas.openxmlformats.org/officeDocument/2006/relationships/tags" Target="../tags/tag125.xml"/><Relationship Id="rId13" Type="http://schemas.openxmlformats.org/officeDocument/2006/relationships/tags" Target="../tags/tag124.xml"/><Relationship Id="rId12" Type="http://schemas.openxmlformats.org/officeDocument/2006/relationships/tags" Target="../tags/tag123.xml"/><Relationship Id="rId11" Type="http://schemas.openxmlformats.org/officeDocument/2006/relationships/tags" Target="../tags/tag122.xml"/><Relationship Id="rId10" Type="http://schemas.openxmlformats.org/officeDocument/2006/relationships/tags" Target="../tags/tag12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5" Type="http://schemas.openxmlformats.org/officeDocument/2006/relationships/tags" Target="../tags/tag186.xml"/><Relationship Id="rId14" Type="http://schemas.openxmlformats.org/officeDocument/2006/relationships/tags" Target="../tags/tag185.xml"/><Relationship Id="rId13" Type="http://schemas.openxmlformats.org/officeDocument/2006/relationships/tags" Target="../tags/tag184.xml"/><Relationship Id="rId12" Type="http://schemas.openxmlformats.org/officeDocument/2006/relationships/tags" Target="../tags/tag183.xml"/><Relationship Id="rId11" Type="http://schemas.openxmlformats.org/officeDocument/2006/relationships/tags" Target="../tags/tag182.xml"/><Relationship Id="rId10" Type="http://schemas.openxmlformats.org/officeDocument/2006/relationships/tags" Target="../tags/tag18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94.xml"/><Relationship Id="rId8" Type="http://schemas.openxmlformats.org/officeDocument/2006/relationships/tags" Target="../tags/tag193.xml"/><Relationship Id="rId7" Type="http://schemas.openxmlformats.org/officeDocument/2006/relationships/tags" Target="../tags/tag192.xml"/><Relationship Id="rId6" Type="http://schemas.openxmlformats.org/officeDocument/2006/relationships/tags" Target="../tags/tag191.xml"/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1" Type="http://schemas.openxmlformats.org/officeDocument/2006/relationships/tags" Target="../tags/tag206.xml"/><Relationship Id="rId20" Type="http://schemas.openxmlformats.org/officeDocument/2006/relationships/tags" Target="../tags/tag205.xml"/><Relationship Id="rId2" Type="http://schemas.openxmlformats.org/officeDocument/2006/relationships/tags" Target="../tags/tag187.xml"/><Relationship Id="rId19" Type="http://schemas.openxmlformats.org/officeDocument/2006/relationships/tags" Target="../tags/tag204.xml"/><Relationship Id="rId18" Type="http://schemas.openxmlformats.org/officeDocument/2006/relationships/tags" Target="../tags/tag203.xml"/><Relationship Id="rId17" Type="http://schemas.openxmlformats.org/officeDocument/2006/relationships/tags" Target="../tags/tag202.xml"/><Relationship Id="rId16" Type="http://schemas.openxmlformats.org/officeDocument/2006/relationships/tags" Target="../tags/tag201.xml"/><Relationship Id="rId15" Type="http://schemas.openxmlformats.org/officeDocument/2006/relationships/tags" Target="../tags/tag200.xml"/><Relationship Id="rId14" Type="http://schemas.openxmlformats.org/officeDocument/2006/relationships/tags" Target="../tags/tag199.xml"/><Relationship Id="rId13" Type="http://schemas.openxmlformats.org/officeDocument/2006/relationships/tags" Target="../tags/tag198.xml"/><Relationship Id="rId12" Type="http://schemas.openxmlformats.org/officeDocument/2006/relationships/tags" Target="../tags/tag197.xml"/><Relationship Id="rId11" Type="http://schemas.openxmlformats.org/officeDocument/2006/relationships/tags" Target="../tags/tag196.xml"/><Relationship Id="rId10" Type="http://schemas.openxmlformats.org/officeDocument/2006/relationships/tags" Target="../tags/tag195.xm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2" Type="http://schemas.openxmlformats.org/officeDocument/2006/relationships/tags" Target="../tags/tag21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1" Type="http://schemas.openxmlformats.org/officeDocument/2006/relationships/tags" Target="../tags/tag237.xml"/><Relationship Id="rId20" Type="http://schemas.openxmlformats.org/officeDocument/2006/relationships/tags" Target="../tags/tag236.xml"/><Relationship Id="rId2" Type="http://schemas.openxmlformats.org/officeDocument/2006/relationships/tags" Target="../tags/tag218.xml"/><Relationship Id="rId19" Type="http://schemas.openxmlformats.org/officeDocument/2006/relationships/tags" Target="../tags/tag235.xml"/><Relationship Id="rId18" Type="http://schemas.openxmlformats.org/officeDocument/2006/relationships/tags" Target="../tags/tag234.xml"/><Relationship Id="rId17" Type="http://schemas.openxmlformats.org/officeDocument/2006/relationships/tags" Target="../tags/tag233.xml"/><Relationship Id="rId16" Type="http://schemas.openxmlformats.org/officeDocument/2006/relationships/tags" Target="../tags/tag232.xml"/><Relationship Id="rId15" Type="http://schemas.openxmlformats.org/officeDocument/2006/relationships/tags" Target="../tags/tag231.xml"/><Relationship Id="rId14" Type="http://schemas.openxmlformats.org/officeDocument/2006/relationships/tags" Target="../tags/tag230.xml"/><Relationship Id="rId13" Type="http://schemas.openxmlformats.org/officeDocument/2006/relationships/tags" Target="../tags/tag229.xml"/><Relationship Id="rId12" Type="http://schemas.openxmlformats.org/officeDocument/2006/relationships/tags" Target="../tags/tag22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261.xml"/><Relationship Id="rId8" Type="http://schemas.openxmlformats.org/officeDocument/2006/relationships/tags" Target="../tags/tag260.xml"/><Relationship Id="rId7" Type="http://schemas.openxmlformats.org/officeDocument/2006/relationships/tags" Target="../tags/tag259.xml"/><Relationship Id="rId6" Type="http://schemas.openxmlformats.org/officeDocument/2006/relationships/tags" Target="../tags/tag258.xml"/><Relationship Id="rId5" Type="http://schemas.openxmlformats.org/officeDocument/2006/relationships/tags" Target="../tags/tag257.xml"/><Relationship Id="rId4" Type="http://schemas.openxmlformats.org/officeDocument/2006/relationships/tags" Target="../tags/tag256.xml"/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2" Type="http://schemas.openxmlformats.org/officeDocument/2006/relationships/tags" Target="../tags/tag264.xml"/><Relationship Id="rId11" Type="http://schemas.openxmlformats.org/officeDocument/2006/relationships/tags" Target="../tags/tag263.xml"/><Relationship Id="rId10" Type="http://schemas.openxmlformats.org/officeDocument/2006/relationships/tags" Target="../tags/tag262.xm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tags" Target="../tags/tag271.xml"/><Relationship Id="rId7" Type="http://schemas.openxmlformats.org/officeDocument/2006/relationships/tags" Target="../tags/tag270.xml"/><Relationship Id="rId6" Type="http://schemas.openxmlformats.org/officeDocument/2006/relationships/tags" Target="../tags/tag269.xml"/><Relationship Id="rId5" Type="http://schemas.openxmlformats.org/officeDocument/2006/relationships/tags" Target="../tags/tag268.xml"/><Relationship Id="rId4" Type="http://schemas.openxmlformats.org/officeDocument/2006/relationships/tags" Target="../tags/tag267.xml"/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7" Type="http://schemas.openxmlformats.org/officeDocument/2006/relationships/tags" Target="../tags/tag280.xml"/><Relationship Id="rId16" Type="http://schemas.openxmlformats.org/officeDocument/2006/relationships/tags" Target="../tags/tag279.xml"/><Relationship Id="rId15" Type="http://schemas.openxmlformats.org/officeDocument/2006/relationships/tags" Target="../tags/tag278.xml"/><Relationship Id="rId14" Type="http://schemas.openxmlformats.org/officeDocument/2006/relationships/tags" Target="../tags/tag277.xml"/><Relationship Id="rId13" Type="http://schemas.openxmlformats.org/officeDocument/2006/relationships/tags" Target="../tags/tag276.xml"/><Relationship Id="rId12" Type="http://schemas.openxmlformats.org/officeDocument/2006/relationships/tags" Target="../tags/tag275.xml"/><Relationship Id="rId11" Type="http://schemas.openxmlformats.org/officeDocument/2006/relationships/tags" Target="../tags/tag274.xml"/><Relationship Id="rId10" Type="http://schemas.openxmlformats.org/officeDocument/2006/relationships/tags" Target="../tags/tag273.xml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288.xml"/><Relationship Id="rId8" Type="http://schemas.openxmlformats.org/officeDocument/2006/relationships/tags" Target="../tags/tag287.xml"/><Relationship Id="rId7" Type="http://schemas.openxmlformats.org/officeDocument/2006/relationships/tags" Target="../tags/tag286.xml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1" Type="http://schemas.openxmlformats.org/officeDocument/2006/relationships/tags" Target="../tags/tag290.xml"/><Relationship Id="rId10" Type="http://schemas.openxmlformats.org/officeDocument/2006/relationships/tags" Target="../tags/tag289.xm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98.xml"/><Relationship Id="rId8" Type="http://schemas.openxmlformats.org/officeDocument/2006/relationships/tags" Target="../tags/tag297.xml"/><Relationship Id="rId7" Type="http://schemas.openxmlformats.org/officeDocument/2006/relationships/tags" Target="../tags/tag296.xml"/><Relationship Id="rId6" Type="http://schemas.openxmlformats.org/officeDocument/2006/relationships/tags" Target="../tags/tag295.xml"/><Relationship Id="rId5" Type="http://schemas.openxmlformats.org/officeDocument/2006/relationships/tags" Target="../tags/tag294.xml"/><Relationship Id="rId4" Type="http://schemas.openxmlformats.org/officeDocument/2006/relationships/tags" Target="../tags/tag293.xml"/><Relationship Id="rId3" Type="http://schemas.openxmlformats.org/officeDocument/2006/relationships/tags" Target="../tags/tag292.xml"/><Relationship Id="rId2" Type="http://schemas.openxmlformats.org/officeDocument/2006/relationships/tags" Target="../tags/tag291.xml"/><Relationship Id="rId14" Type="http://schemas.openxmlformats.org/officeDocument/2006/relationships/tags" Target="../tags/tag303.xml"/><Relationship Id="rId13" Type="http://schemas.openxmlformats.org/officeDocument/2006/relationships/tags" Target="../tags/tag302.xml"/><Relationship Id="rId12" Type="http://schemas.openxmlformats.org/officeDocument/2006/relationships/tags" Target="../tags/tag301.xml"/><Relationship Id="rId11" Type="http://schemas.openxmlformats.org/officeDocument/2006/relationships/tags" Target="../tags/tag300.xml"/><Relationship Id="rId10" Type="http://schemas.openxmlformats.org/officeDocument/2006/relationships/tags" Target="../tags/tag299.xm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311.xml"/><Relationship Id="rId8" Type="http://schemas.openxmlformats.org/officeDocument/2006/relationships/tags" Target="../tags/tag310.xml"/><Relationship Id="rId7" Type="http://schemas.openxmlformats.org/officeDocument/2006/relationships/tags" Target="../tags/tag309.xml"/><Relationship Id="rId6" Type="http://schemas.openxmlformats.org/officeDocument/2006/relationships/tags" Target="../tags/tag308.xml"/><Relationship Id="rId5" Type="http://schemas.openxmlformats.org/officeDocument/2006/relationships/tags" Target="../tags/tag307.xml"/><Relationship Id="rId4" Type="http://schemas.openxmlformats.org/officeDocument/2006/relationships/tags" Target="../tags/tag306.xml"/><Relationship Id="rId3" Type="http://schemas.openxmlformats.org/officeDocument/2006/relationships/tags" Target="../tags/tag305.xml"/><Relationship Id="rId2" Type="http://schemas.openxmlformats.org/officeDocument/2006/relationships/tags" Target="../tags/tag304.xml"/><Relationship Id="rId15" Type="http://schemas.openxmlformats.org/officeDocument/2006/relationships/tags" Target="../tags/tag317.xml"/><Relationship Id="rId14" Type="http://schemas.openxmlformats.org/officeDocument/2006/relationships/tags" Target="../tags/tag316.xml"/><Relationship Id="rId13" Type="http://schemas.openxmlformats.org/officeDocument/2006/relationships/tags" Target="../tags/tag315.xml"/><Relationship Id="rId12" Type="http://schemas.openxmlformats.org/officeDocument/2006/relationships/tags" Target="../tags/tag314.xml"/><Relationship Id="rId11" Type="http://schemas.openxmlformats.org/officeDocument/2006/relationships/tags" Target="../tags/tag313.xml"/><Relationship Id="rId10" Type="http://schemas.openxmlformats.org/officeDocument/2006/relationships/tags" Target="../tags/tag31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_1_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7"/>
          <p:cNvSpPr/>
          <p:nvPr>
            <p:custDataLst>
              <p:tags r:id="rId2"/>
            </p:custDataLst>
          </p:nvPr>
        </p:nvSpPr>
        <p:spPr>
          <a:xfrm>
            <a:off x="5881370" y="4941570"/>
            <a:ext cx="6301740" cy="1591310"/>
          </a:xfrm>
          <a:custGeom>
            <a:avLst/>
            <a:gdLst>
              <a:gd name="connsiteX0" fmla="*/ 2 w 9924"/>
              <a:gd name="connsiteY0" fmla="*/ 2235 h 2506"/>
              <a:gd name="connsiteX1" fmla="*/ 0 w 9924"/>
              <a:gd name="connsiteY1" fmla="*/ 230 h 2506"/>
              <a:gd name="connsiteX2" fmla="*/ 220 w 9924"/>
              <a:gd name="connsiteY2" fmla="*/ 0 h 2506"/>
              <a:gd name="connsiteX3" fmla="*/ 500 w 9924"/>
              <a:gd name="connsiteY3" fmla="*/ 0 h 2506"/>
              <a:gd name="connsiteX4" fmla="*/ 710 w 9924"/>
              <a:gd name="connsiteY4" fmla="*/ 220 h 2506"/>
              <a:gd name="connsiteX5" fmla="*/ 710 w 9924"/>
              <a:gd name="connsiteY5" fmla="*/ 2050 h 2506"/>
              <a:gd name="connsiteX6" fmla="*/ 500 w 9924"/>
              <a:gd name="connsiteY6" fmla="*/ 2050 h 2506"/>
              <a:gd name="connsiteX7" fmla="*/ 500 w 9924"/>
              <a:gd name="connsiteY7" fmla="*/ 980 h 2506"/>
              <a:gd name="connsiteX8" fmla="*/ 1153 w 9924"/>
              <a:gd name="connsiteY8" fmla="*/ 982 h 2506"/>
              <a:gd name="connsiteX9" fmla="*/ 1153 w 9924"/>
              <a:gd name="connsiteY9" fmla="*/ 1942 h 2506"/>
              <a:gd name="connsiteX10" fmla="*/ 1936 w 9924"/>
              <a:gd name="connsiteY10" fmla="*/ 1946 h 2506"/>
              <a:gd name="connsiteX11" fmla="*/ 1936 w 9924"/>
              <a:gd name="connsiteY11" fmla="*/ 2268 h 2506"/>
              <a:gd name="connsiteX12" fmla="*/ 2281 w 9924"/>
              <a:gd name="connsiteY12" fmla="*/ 2268 h 2506"/>
              <a:gd name="connsiteX13" fmla="*/ 2283 w 9924"/>
              <a:gd name="connsiteY13" fmla="*/ 2506 h 2506"/>
              <a:gd name="connsiteX14" fmla="*/ 9924 w 9924"/>
              <a:gd name="connsiteY14" fmla="*/ 2501 h 2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924" h="2506">
                <a:moveTo>
                  <a:pt x="2" y="2235"/>
                </a:moveTo>
                <a:lnTo>
                  <a:pt x="0" y="230"/>
                </a:lnTo>
                <a:lnTo>
                  <a:pt x="220" y="0"/>
                </a:lnTo>
                <a:lnTo>
                  <a:pt x="500" y="0"/>
                </a:lnTo>
                <a:lnTo>
                  <a:pt x="710" y="220"/>
                </a:lnTo>
                <a:lnTo>
                  <a:pt x="710" y="2050"/>
                </a:lnTo>
                <a:lnTo>
                  <a:pt x="500" y="2050"/>
                </a:lnTo>
                <a:lnTo>
                  <a:pt x="500" y="980"/>
                </a:lnTo>
                <a:lnTo>
                  <a:pt x="1153" y="982"/>
                </a:lnTo>
                <a:lnTo>
                  <a:pt x="1153" y="1942"/>
                </a:lnTo>
                <a:lnTo>
                  <a:pt x="1936" y="1946"/>
                </a:lnTo>
                <a:lnTo>
                  <a:pt x="1936" y="2268"/>
                </a:lnTo>
                <a:lnTo>
                  <a:pt x="2281" y="2268"/>
                </a:lnTo>
                <a:lnTo>
                  <a:pt x="2283" y="2506"/>
                </a:lnTo>
                <a:lnTo>
                  <a:pt x="9924" y="2501"/>
                </a:lnTo>
              </a:path>
            </a:pathLst>
          </a:custGeom>
          <a:noFill/>
          <a:ln w="25400">
            <a:solidFill>
              <a:schemeClr val="accent1">
                <a:alpha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 8"/>
          <p:cNvSpPr/>
          <p:nvPr>
            <p:custDataLst>
              <p:tags r:id="rId3"/>
            </p:custDataLst>
          </p:nvPr>
        </p:nvSpPr>
        <p:spPr>
          <a:xfrm>
            <a:off x="0" y="5236845"/>
            <a:ext cx="5894705" cy="1302385"/>
          </a:xfrm>
          <a:custGeom>
            <a:avLst/>
            <a:gdLst>
              <a:gd name="connsiteX0" fmla="*/ 9283 w 9283"/>
              <a:gd name="connsiteY0" fmla="*/ 1758 h 2051"/>
              <a:gd name="connsiteX1" fmla="*/ 9062 w 9283"/>
              <a:gd name="connsiteY1" fmla="*/ 1755 h 2051"/>
              <a:gd name="connsiteX2" fmla="*/ 9062 w 9283"/>
              <a:gd name="connsiteY2" fmla="*/ 0 h 2051"/>
              <a:gd name="connsiteX3" fmla="*/ 8410 w 9283"/>
              <a:gd name="connsiteY3" fmla="*/ 547 h 2051"/>
              <a:gd name="connsiteX4" fmla="*/ 8410 w 9283"/>
              <a:gd name="connsiteY4" fmla="*/ 2028 h 2051"/>
              <a:gd name="connsiteX5" fmla="*/ 8710 w 9283"/>
              <a:gd name="connsiteY5" fmla="*/ 2028 h 2051"/>
              <a:gd name="connsiteX6" fmla="*/ 8710 w 9283"/>
              <a:gd name="connsiteY6" fmla="*/ 1158 h 2051"/>
              <a:gd name="connsiteX7" fmla="*/ 7675 w 9283"/>
              <a:gd name="connsiteY7" fmla="*/ 906 h 2051"/>
              <a:gd name="connsiteX8" fmla="*/ 7674 w 9283"/>
              <a:gd name="connsiteY8" fmla="*/ 1785 h 2051"/>
              <a:gd name="connsiteX9" fmla="*/ 7084 w 9283"/>
              <a:gd name="connsiteY9" fmla="*/ 1785 h 2051"/>
              <a:gd name="connsiteX10" fmla="*/ 7086 w 9283"/>
              <a:gd name="connsiteY10" fmla="*/ 2051 h 2051"/>
              <a:gd name="connsiteX11" fmla="*/ 0 w 9283"/>
              <a:gd name="connsiteY11" fmla="*/ 2047 h 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83" h="2051">
                <a:moveTo>
                  <a:pt x="9283" y="1758"/>
                </a:moveTo>
                <a:lnTo>
                  <a:pt x="9062" y="1755"/>
                </a:lnTo>
                <a:lnTo>
                  <a:pt x="9062" y="0"/>
                </a:lnTo>
                <a:lnTo>
                  <a:pt x="8410" y="547"/>
                </a:lnTo>
                <a:lnTo>
                  <a:pt x="8410" y="2028"/>
                </a:lnTo>
                <a:lnTo>
                  <a:pt x="8710" y="2028"/>
                </a:lnTo>
                <a:lnTo>
                  <a:pt x="8710" y="1158"/>
                </a:lnTo>
                <a:lnTo>
                  <a:pt x="7675" y="906"/>
                </a:lnTo>
                <a:lnTo>
                  <a:pt x="7674" y="1785"/>
                </a:lnTo>
                <a:lnTo>
                  <a:pt x="7084" y="1785"/>
                </a:lnTo>
                <a:lnTo>
                  <a:pt x="7086" y="2051"/>
                </a:lnTo>
                <a:lnTo>
                  <a:pt x="0" y="2047"/>
                </a:lnTo>
              </a:path>
            </a:pathLst>
          </a:custGeom>
          <a:noFill/>
          <a:ln w="25400">
            <a:solidFill>
              <a:schemeClr val="accent1">
                <a:alpha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4"/>
            </p:custDataLst>
          </p:nvPr>
        </p:nvCxnSpPr>
        <p:spPr>
          <a:xfrm>
            <a:off x="6106795" y="4594225"/>
            <a:ext cx="0" cy="347345"/>
          </a:xfrm>
          <a:prstGeom prst="line">
            <a:avLst/>
          </a:prstGeom>
          <a:noFill/>
          <a:ln w="25400">
            <a:solidFill>
              <a:schemeClr val="accent1">
                <a:alpha val="8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7" name="日期占位符 4"/>
          <p:cNvSpPr>
            <a:spLocks noGrp="1"/>
          </p:cNvSpPr>
          <p:nvPr userDrawn="1">
            <p:ph type="dt" sz="half" idx="16385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5"/>
          <p:cNvSpPr>
            <a:spLocks noGrp="1"/>
          </p:cNvSpPr>
          <p:nvPr userDrawn="1">
            <p:ph type="ftr" sz="quarter" idx="16386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6"/>
          <p:cNvSpPr>
            <a:spLocks noGrp="1"/>
          </p:cNvSpPr>
          <p:nvPr userDrawn="1">
            <p:ph type="sldNum" sz="quarter" idx="16387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 userDrawn="1">
            <p:ph type="title" idx="16388" hasCustomPrompt="1"/>
            <p:custDataLst>
              <p:tags r:id="rId8"/>
            </p:custDataLst>
          </p:nvPr>
        </p:nvSpPr>
        <p:spPr>
          <a:xfrm>
            <a:off x="1903942" y="3070225"/>
            <a:ext cx="8384117" cy="1524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6389" hasCustomPrompt="1"/>
            <p:custDataLst>
              <p:tags r:id="rId9"/>
            </p:custDataLst>
          </p:nvPr>
        </p:nvSpPr>
        <p:spPr>
          <a:xfrm>
            <a:off x="5332413" y="1444625"/>
            <a:ext cx="1527175" cy="1524000"/>
          </a:xfrm>
        </p:spPr>
        <p:txBody>
          <a:bodyPr vert="horz" wrap="none" lIns="0" tIns="0" rIns="0" bIns="0" anchor="ctr">
            <a:norm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ln w="25400">
                  <a:solidFill>
                    <a:schemeClr val="accent1"/>
                  </a:solidFill>
                </a:ln>
                <a:noFill/>
              </a:defRPr>
            </a:lvl1pPr>
          </a:lstStyle>
          <a:p>
            <a:pPr lvl="0"/>
            <a:r>
              <a:rPr lang="zh-CN" altLang="en-US" dirty="0"/>
              <a:t>01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_1_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>
            <a:off x="0" y="2167890"/>
            <a:ext cx="12191365" cy="3030855"/>
          </a:xfrm>
          <a:custGeom>
            <a:avLst/>
            <a:gdLst>
              <a:gd name="connsiteX0" fmla="*/ 0 w 19207"/>
              <a:gd name="connsiteY0" fmla="*/ 4755 h 4773"/>
              <a:gd name="connsiteX1" fmla="*/ 2772 w 19207"/>
              <a:gd name="connsiteY1" fmla="*/ 4754 h 4773"/>
              <a:gd name="connsiteX2" fmla="*/ 2772 w 19207"/>
              <a:gd name="connsiteY2" fmla="*/ 3267 h 4773"/>
              <a:gd name="connsiteX3" fmla="*/ 3507 w 19207"/>
              <a:gd name="connsiteY3" fmla="*/ 2990 h 4773"/>
              <a:gd name="connsiteX4" fmla="*/ 3503 w 19207"/>
              <a:gd name="connsiteY4" fmla="*/ 4767 h 4773"/>
              <a:gd name="connsiteX5" fmla="*/ 3211 w 19207"/>
              <a:gd name="connsiteY5" fmla="*/ 4769 h 4773"/>
              <a:gd name="connsiteX6" fmla="*/ 3211 w 19207"/>
              <a:gd name="connsiteY6" fmla="*/ 1950 h 4773"/>
              <a:gd name="connsiteX7" fmla="*/ 4584 w 19207"/>
              <a:gd name="connsiteY7" fmla="*/ 2275 h 4773"/>
              <a:gd name="connsiteX8" fmla="*/ 4584 w 19207"/>
              <a:gd name="connsiteY8" fmla="*/ 4773 h 4773"/>
              <a:gd name="connsiteX9" fmla="*/ 4069 w 19207"/>
              <a:gd name="connsiteY9" fmla="*/ 4773 h 4773"/>
              <a:gd name="connsiteX10" fmla="*/ 4079 w 19207"/>
              <a:gd name="connsiteY10" fmla="*/ 0 h 4773"/>
              <a:gd name="connsiteX11" fmla="*/ 5131 w 19207"/>
              <a:gd name="connsiteY11" fmla="*/ 7 h 4773"/>
              <a:gd name="connsiteX12" fmla="*/ 5128 w 19207"/>
              <a:gd name="connsiteY12" fmla="*/ 3834 h 4773"/>
              <a:gd name="connsiteX13" fmla="*/ 4879 w 19207"/>
              <a:gd name="connsiteY13" fmla="*/ 3837 h 4773"/>
              <a:gd name="connsiteX14" fmla="*/ 4879 w 19207"/>
              <a:gd name="connsiteY14" fmla="*/ 2979 h 4773"/>
              <a:gd name="connsiteX15" fmla="*/ 6069 w 19207"/>
              <a:gd name="connsiteY15" fmla="*/ 2978 h 4773"/>
              <a:gd name="connsiteX16" fmla="*/ 6068 w 19207"/>
              <a:gd name="connsiteY16" fmla="*/ 4339 h 4773"/>
              <a:gd name="connsiteX17" fmla="*/ 6597 w 19207"/>
              <a:gd name="connsiteY17" fmla="*/ 4338 h 4773"/>
              <a:gd name="connsiteX18" fmla="*/ 6595 w 19207"/>
              <a:gd name="connsiteY18" fmla="*/ 4771 h 4773"/>
              <a:gd name="connsiteX19" fmla="*/ 19207 w 19207"/>
              <a:gd name="connsiteY19" fmla="*/ 4770 h 4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207" h="4773">
                <a:moveTo>
                  <a:pt x="0" y="4755"/>
                </a:moveTo>
                <a:lnTo>
                  <a:pt x="2772" y="4754"/>
                </a:lnTo>
                <a:lnTo>
                  <a:pt x="2772" y="3267"/>
                </a:lnTo>
                <a:lnTo>
                  <a:pt x="3507" y="2990"/>
                </a:lnTo>
                <a:lnTo>
                  <a:pt x="3503" y="4767"/>
                </a:lnTo>
                <a:lnTo>
                  <a:pt x="3211" y="4769"/>
                </a:lnTo>
                <a:lnTo>
                  <a:pt x="3211" y="1950"/>
                </a:lnTo>
                <a:lnTo>
                  <a:pt x="4584" y="2275"/>
                </a:lnTo>
                <a:lnTo>
                  <a:pt x="4584" y="4773"/>
                </a:lnTo>
                <a:lnTo>
                  <a:pt x="4069" y="4773"/>
                </a:lnTo>
                <a:lnTo>
                  <a:pt x="4079" y="0"/>
                </a:lnTo>
                <a:lnTo>
                  <a:pt x="5131" y="7"/>
                </a:lnTo>
                <a:lnTo>
                  <a:pt x="5128" y="3834"/>
                </a:lnTo>
                <a:lnTo>
                  <a:pt x="4879" y="3837"/>
                </a:lnTo>
                <a:lnTo>
                  <a:pt x="4879" y="2979"/>
                </a:lnTo>
                <a:lnTo>
                  <a:pt x="6069" y="2978"/>
                </a:lnTo>
                <a:lnTo>
                  <a:pt x="6068" y="4339"/>
                </a:lnTo>
                <a:lnTo>
                  <a:pt x="6597" y="4338"/>
                </a:lnTo>
                <a:lnTo>
                  <a:pt x="6595" y="4771"/>
                </a:lnTo>
                <a:lnTo>
                  <a:pt x="19207" y="4770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8" name="直接连接符 7"/>
          <p:cNvCxnSpPr/>
          <p:nvPr userDrawn="1">
            <p:custDataLst>
              <p:tags r:id="rId3"/>
            </p:custDataLst>
          </p:nvPr>
        </p:nvCxnSpPr>
        <p:spPr>
          <a:xfrm>
            <a:off x="2926715" y="1604645"/>
            <a:ext cx="0" cy="563245"/>
          </a:xfrm>
          <a:prstGeom prst="lin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10" name="日期占位符 3"/>
          <p:cNvSpPr>
            <a:spLocks noGrp="1"/>
          </p:cNvSpPr>
          <p:nvPr>
            <p:ph type="dt" sz="half" idx="16385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6386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6387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副标题 2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5726642" y="2667000"/>
            <a:ext cx="5449358" cy="4572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THE END</a:t>
            </a:r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ctrTitle" idx="16388" hasCustomPrompt="1"/>
            <p:custDataLst>
              <p:tags r:id="rId8"/>
            </p:custDataLst>
          </p:nvPr>
        </p:nvSpPr>
        <p:spPr>
          <a:xfrm>
            <a:off x="5724878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spc="0"/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-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Subtitle 10"/>
          <p:cNvSpPr>
            <a:spLocks noGrp="1"/>
          </p:cNvSpPr>
          <p:nvPr>
            <p:ph type="subTitle" idx="17826305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Title 11"/>
          <p:cNvSpPr>
            <a:spLocks noGrp="1"/>
          </p:cNvSpPr>
          <p:nvPr>
            <p:ph type="ctrTitle" idx="17826049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319883777" hasCustomPrompt="1"/>
            <p:custDataLst>
              <p:tags r:id="rId7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319883522" hasCustomPrompt="1"/>
            <p:custDataLst>
              <p:tags r:id="rId8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51446017" hasCustomPrompt="1"/>
            <p:custDataLst>
              <p:tags r:id="rId9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319949313" hasCustomPrompt="1"/>
            <p:custDataLst>
              <p:tags r:id="rId10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319949058" hasCustomPrompt="1"/>
            <p:custDataLst>
              <p:tags r:id="rId11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51511553" hasCustomPrompt="1"/>
            <p:custDataLst>
              <p:tags r:id="rId12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320014849" hasCustomPrompt="1"/>
            <p:custDataLst>
              <p:tags r:id="rId13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320014594" hasCustomPrompt="1"/>
            <p:custDataLst>
              <p:tags r:id="rId14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Text Placeholder 20"/>
          <p:cNvSpPr>
            <a:spLocks noGrp="1"/>
          </p:cNvSpPr>
          <p:nvPr>
            <p:ph type="body" idx="51577089" hasCustomPrompt="1"/>
            <p:custDataLst>
              <p:tags r:id="rId15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Text Placeholder 21"/>
          <p:cNvSpPr>
            <a:spLocks noGrp="1"/>
          </p:cNvSpPr>
          <p:nvPr>
            <p:ph type="body" idx="320080385" hasCustomPrompt="1"/>
            <p:custDataLst>
              <p:tags r:id="rId16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320080130" hasCustomPrompt="1"/>
            <p:custDataLst>
              <p:tags r:id="rId17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Text Placeholder 23"/>
          <p:cNvSpPr>
            <a:spLocks noGrp="1"/>
          </p:cNvSpPr>
          <p:nvPr>
            <p:ph type="body" idx="51642625" hasCustomPrompt="1"/>
            <p:custDataLst>
              <p:tags r:id="rId18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副标题 10"/>
          <p:cNvSpPr>
            <a:spLocks noGrp="1"/>
          </p:cNvSpPr>
          <p:nvPr>
            <p:ph type="subTitle" idx="16386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标题 11"/>
          <p:cNvSpPr>
            <a:spLocks noGrp="1"/>
          </p:cNvSpPr>
          <p:nvPr>
            <p:ph type="ctrTitle" idx="16385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16397" hasCustomPrompt="1"/>
            <p:custDataLst>
              <p:tags r:id="rId8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8" hasCustomPrompt="1"/>
            <p:custDataLst>
              <p:tags r:id="rId11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9" hasCustomPrompt="1"/>
            <p:custDataLst>
              <p:tags r:id="rId14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4" hasCustomPrompt="1"/>
            <p:custDataLst>
              <p:tags r:id="rId16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6" hasCustomPrompt="1"/>
            <p:custDataLst>
              <p:tags r:id="rId19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26" name="装饰  5"/>
          <p:cNvSpPr>
            <a:spLocks noGrp="1"/>
          </p:cNvSpPr>
          <p:nvPr>
            <p:ph type="body" idx="16401" hasCustomPrompt="1"/>
            <p:custDataLst>
              <p:tags r:id="rId20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5" hasCustomPrompt="1"/>
            <p:custDataLst>
              <p:tags r:id="rId21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2_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2489200"/>
            <a:ext cx="10972800" cy="3759200"/>
          </a:xfrm>
          <a:custGeom>
            <a:avLst/>
            <a:gdLst>
              <a:gd name="connisteX0" fmla="*/ 0 w 10972800"/>
              <a:gd name="connsiteY0" fmla="*/ 203200 h 3759200"/>
              <a:gd name="connisteX1" fmla="*/ 203200 w 10972800"/>
              <a:gd name="connsiteY1" fmla="*/ 0 h 3759200"/>
              <a:gd name="connisteX2" fmla="*/ 10769600 w 10972800"/>
              <a:gd name="connsiteY2" fmla="*/ 0 h 3759200"/>
              <a:gd name="connisteX3" fmla="*/ 10972800 w 10972800"/>
              <a:gd name="connsiteY3" fmla="*/ 203200 h 3759200"/>
              <a:gd name="connisteX4" fmla="*/ 10972800 w 10972800"/>
              <a:gd name="connsiteY4" fmla="*/ 3556000 h 3759200"/>
              <a:gd name="connisteX5" fmla="*/ 10769600 w 10972800"/>
              <a:gd name="connsiteY5" fmla="*/ 3759200 h 3759200"/>
              <a:gd name="connisteX6" fmla="*/ 203200 w 10972800"/>
              <a:gd name="connsiteY6" fmla="*/ 3759200 h 3759200"/>
              <a:gd name="connisteX7" fmla="*/ 0 w 10972800"/>
              <a:gd name="connsiteY7" fmla="*/ 3556000 h 3759200"/>
              <a:gd name="connisteX8" fmla="*/ 0 w 10972800"/>
              <a:gd name="connsiteY8" fmla="*/ 203200 h 375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3759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3556000"/>
                </a:lnTo>
                <a:cubicBezTo>
                  <a:pt x="10972800" y="3668224"/>
                  <a:pt x="10881824" y="3759200"/>
                  <a:pt x="10769600" y="3759200"/>
                </a:cubicBezTo>
                <a:lnTo>
                  <a:pt x="203200" y="3759200"/>
                </a:lnTo>
                <a:cubicBezTo>
                  <a:pt x="90976" y="3759200"/>
                  <a:pt x="0" y="3668224"/>
                  <a:pt x="0" y="3556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4648200" y="6096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4800600" y="609600"/>
            <a:ext cx="30099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4800600" y="1117600"/>
            <a:ext cx="30099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8420100" y="6096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8572500" y="609600"/>
            <a:ext cx="30099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8572500" y="1117600"/>
            <a:ext cx="30099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1_3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609600" y="15240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914400" y="20193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2387600" y="1917700"/>
            <a:ext cx="3251200" cy="406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2387600" y="24257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6248400" y="15240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553200" y="20193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8026400" y="1917700"/>
            <a:ext cx="3251200" cy="406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8026400" y="24257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8" hasCustomPrompt="1"/>
            <p:custDataLst>
              <p:tags r:id="rId14"/>
            </p:custDataLst>
          </p:nvPr>
        </p:nvSpPr>
        <p:spPr>
          <a:xfrm>
            <a:off x="609600" y="40386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9" hasCustomPrompt="1"/>
            <p:custDataLst>
              <p:tags r:id="rId15"/>
            </p:custDataLst>
          </p:nvPr>
        </p:nvSpPr>
        <p:spPr>
          <a:xfrm>
            <a:off x="914400" y="45339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2387600" y="4432300"/>
            <a:ext cx="3251200" cy="406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2387600" y="49403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0" hasCustomPrompt="1"/>
            <p:custDataLst>
              <p:tags r:id="rId18"/>
            </p:custDataLst>
          </p:nvPr>
        </p:nvSpPr>
        <p:spPr>
          <a:xfrm>
            <a:off x="6248400" y="40386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图片占位符 24"/>
          <p:cNvSpPr>
            <a:spLocks noGrp="1"/>
          </p:cNvSpPr>
          <p:nvPr>
            <p:ph type="pic" idx="16401" hasCustomPrompt="1"/>
            <p:custDataLst>
              <p:tags r:id="rId19"/>
            </p:custDataLst>
          </p:nvPr>
        </p:nvSpPr>
        <p:spPr>
          <a:xfrm>
            <a:off x="6553200" y="45339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2" hasCustomPrompt="1"/>
            <p:custDataLst>
              <p:tags r:id="rId20"/>
            </p:custDataLst>
          </p:nvPr>
        </p:nvSpPr>
        <p:spPr>
          <a:xfrm>
            <a:off x="8026400" y="4432300"/>
            <a:ext cx="3251200" cy="406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3" hasCustomPrompt="1"/>
            <p:custDataLst>
              <p:tags r:id="rId21"/>
            </p:custDataLst>
          </p:nvPr>
        </p:nvSpPr>
        <p:spPr>
          <a:xfrm>
            <a:off x="8026400" y="49403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1524000"/>
            <a:ext cx="5384800" cy="2209800"/>
          </a:xfrm>
          <a:custGeom>
            <a:avLst/>
            <a:gdLst>
              <a:gd name="connisteX0" fmla="*/ 0 w 5384800"/>
              <a:gd name="connsiteY0" fmla="*/ 203200 h 2209800"/>
              <a:gd name="connisteX1" fmla="*/ 203200 w 5384800"/>
              <a:gd name="connsiteY1" fmla="*/ 0 h 2209800"/>
              <a:gd name="connisteX2" fmla="*/ 5384800 w 5384800"/>
              <a:gd name="connsiteY2" fmla="*/ 0 h 2209800"/>
              <a:gd name="connisteX3" fmla="*/ 5384800 w 5384800"/>
              <a:gd name="connsiteY3" fmla="*/ 2209800 h 2209800"/>
              <a:gd name="connisteX4" fmla="*/ 203200 w 5384800"/>
              <a:gd name="connsiteY4" fmla="*/ 2209800 h 2209800"/>
              <a:gd name="connisteX5" fmla="*/ 0 w 5384800"/>
              <a:gd name="connsiteY5" fmla="*/ 2006600 h 2209800"/>
              <a:gd name="connisteX6" fmla="*/ 0 w 53848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848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384800" y="0"/>
                </a:lnTo>
                <a:lnTo>
                  <a:pt x="53848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5994400" y="1524000"/>
            <a:ext cx="5588000" cy="2209800"/>
          </a:xfrm>
          <a:custGeom>
            <a:avLst/>
            <a:gdLst>
              <a:gd name="connisteX0" fmla="*/ 0 w 5588000"/>
              <a:gd name="connsiteY0" fmla="*/ 0 h 2209800"/>
              <a:gd name="connisteX1" fmla="*/ 5384800 w 5588000"/>
              <a:gd name="connsiteY1" fmla="*/ 0 h 2209800"/>
              <a:gd name="connisteX2" fmla="*/ 5588000 w 5588000"/>
              <a:gd name="connsiteY2" fmla="*/ 203200 h 2209800"/>
              <a:gd name="connisteX3" fmla="*/ 5588000 w 5588000"/>
              <a:gd name="connsiteY3" fmla="*/ 2006600 h 2209800"/>
              <a:gd name="connisteX4" fmla="*/ 5384800 w 5588000"/>
              <a:gd name="connsiteY4" fmla="*/ 2209800 h 2209800"/>
              <a:gd name="connisteX5" fmla="*/ 0 w 5588000"/>
              <a:gd name="connsiteY5" fmla="*/ 2209800 h 2209800"/>
              <a:gd name="connisteX6" fmla="*/ 0 w 5588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588000" h="2209800">
                <a:moveTo>
                  <a:pt x="0" y="0"/>
                </a:moveTo>
                <a:lnTo>
                  <a:pt x="5384800" y="0"/>
                </a:lnTo>
                <a:cubicBezTo>
                  <a:pt x="5497024" y="0"/>
                  <a:pt x="5588000" y="90976"/>
                  <a:pt x="5588000" y="203200"/>
                </a:cubicBezTo>
                <a:lnTo>
                  <a:pt x="5588000" y="2006600"/>
                </a:lnTo>
                <a:cubicBezTo>
                  <a:pt x="5588000" y="2118824"/>
                  <a:pt x="5497024" y="2209800"/>
                  <a:pt x="5384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2044700"/>
            <a:ext cx="4775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2603500"/>
            <a:ext cx="4775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197600" y="4038600"/>
            <a:ext cx="5384800" cy="2209800"/>
          </a:xfrm>
          <a:custGeom>
            <a:avLst/>
            <a:gdLst>
              <a:gd name="connisteX0" fmla="*/ 0 w 5384800"/>
              <a:gd name="connsiteY0" fmla="*/ 0 h 2209800"/>
              <a:gd name="connisteX1" fmla="*/ 5181600 w 5384800"/>
              <a:gd name="connsiteY1" fmla="*/ 0 h 2209800"/>
              <a:gd name="connisteX2" fmla="*/ 5384800 w 5384800"/>
              <a:gd name="connsiteY2" fmla="*/ 203200 h 2209800"/>
              <a:gd name="connisteX3" fmla="*/ 5384800 w 5384800"/>
              <a:gd name="connsiteY3" fmla="*/ 2006600 h 2209800"/>
              <a:gd name="connisteX4" fmla="*/ 5181600 w 5384800"/>
              <a:gd name="connsiteY4" fmla="*/ 2209800 h 2209800"/>
              <a:gd name="connisteX5" fmla="*/ 0 w 5384800"/>
              <a:gd name="connsiteY5" fmla="*/ 2209800 h 2209800"/>
              <a:gd name="connisteX6" fmla="*/ 0 w 5384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84800" h="2209800">
                <a:moveTo>
                  <a:pt x="0" y="0"/>
                </a:moveTo>
                <a:lnTo>
                  <a:pt x="5181600" y="0"/>
                </a:lnTo>
                <a:cubicBezTo>
                  <a:pt x="5293824" y="0"/>
                  <a:pt x="5384800" y="90976"/>
                  <a:pt x="5384800" y="203200"/>
                </a:cubicBezTo>
                <a:lnTo>
                  <a:pt x="5384800" y="2006600"/>
                </a:lnTo>
                <a:cubicBezTo>
                  <a:pt x="5384800" y="2118824"/>
                  <a:pt x="5293824" y="2209800"/>
                  <a:pt x="5181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09600" y="4038600"/>
            <a:ext cx="5588000" cy="2209800"/>
          </a:xfrm>
          <a:custGeom>
            <a:avLst/>
            <a:gdLst>
              <a:gd name="connisteX0" fmla="*/ 0 w 5588000"/>
              <a:gd name="connsiteY0" fmla="*/ 203200 h 2209800"/>
              <a:gd name="connisteX1" fmla="*/ 203200 w 5588000"/>
              <a:gd name="connsiteY1" fmla="*/ 0 h 2209800"/>
              <a:gd name="connisteX2" fmla="*/ 5588000 w 5588000"/>
              <a:gd name="connsiteY2" fmla="*/ 0 h 2209800"/>
              <a:gd name="connisteX3" fmla="*/ 5588000 w 5588000"/>
              <a:gd name="connsiteY3" fmla="*/ 2209800 h 2209800"/>
              <a:gd name="connisteX4" fmla="*/ 203200 w 5588000"/>
              <a:gd name="connsiteY4" fmla="*/ 2209800 h 2209800"/>
              <a:gd name="connisteX5" fmla="*/ 0 w 5588000"/>
              <a:gd name="connsiteY5" fmla="*/ 2006600 h 2209800"/>
              <a:gd name="connisteX6" fmla="*/ 0 w 5588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588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588000" y="0"/>
                </a:lnTo>
                <a:lnTo>
                  <a:pt x="5588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02400" y="4559300"/>
            <a:ext cx="4775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02400" y="5118100"/>
            <a:ext cx="4775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3_2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43942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10972800" cy="3251200"/>
          </a:xfrm>
          <a:custGeom>
            <a:avLst/>
            <a:gdLst>
              <a:gd name="connisteX0" fmla="*/ 0 w 10972800"/>
              <a:gd name="connsiteY0" fmla="*/ 203200 h 3251200"/>
              <a:gd name="connisteX1" fmla="*/ 203200 w 10972800"/>
              <a:gd name="connsiteY1" fmla="*/ 0 h 3251200"/>
              <a:gd name="connisteX2" fmla="*/ 10769600 w 10972800"/>
              <a:gd name="connsiteY2" fmla="*/ 0 h 3251200"/>
              <a:gd name="connisteX3" fmla="*/ 10972800 w 10972800"/>
              <a:gd name="connsiteY3" fmla="*/ 203200 h 3251200"/>
              <a:gd name="connisteX4" fmla="*/ 10972800 w 10972800"/>
              <a:gd name="connsiteY4" fmla="*/ 3048000 h 3251200"/>
              <a:gd name="connisteX5" fmla="*/ 10769600 w 10972800"/>
              <a:gd name="connsiteY5" fmla="*/ 3251200 h 3251200"/>
              <a:gd name="connisteX6" fmla="*/ 203200 w 10972800"/>
              <a:gd name="connsiteY6" fmla="*/ 3251200 h 3251200"/>
              <a:gd name="connisteX7" fmla="*/ 0 w 10972800"/>
              <a:gd name="connsiteY7" fmla="*/ 3048000 h 3251200"/>
              <a:gd name="connisteX8" fmla="*/ 0 w 10972800"/>
              <a:gd name="connsiteY8" fmla="*/ 203200 h 3251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3251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3048000"/>
                </a:lnTo>
                <a:cubicBezTo>
                  <a:pt x="10972800" y="3160224"/>
                  <a:pt x="10881824" y="3251200"/>
                  <a:pt x="10769600" y="3251200"/>
                </a:cubicBezTo>
                <a:lnTo>
                  <a:pt x="203200" y="3251200"/>
                </a:lnTo>
                <a:cubicBezTo>
                  <a:pt x="90976" y="3251200"/>
                  <a:pt x="0" y="3160224"/>
                  <a:pt x="0" y="3048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4648200" y="44704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4648200" y="5029200"/>
            <a:ext cx="1905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7162800" y="44704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7162800" y="5029200"/>
            <a:ext cx="1905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9677400" y="44704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9677400" y="5029200"/>
            <a:ext cx="1905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2_2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4" hasCustomPrompt="1"/>
            <p:custDataLst>
              <p:tags r:id="rId6"/>
            </p:custDataLst>
          </p:nvPr>
        </p:nvSpPr>
        <p:spPr>
          <a:xfrm>
            <a:off x="609600" y="1524000"/>
            <a:ext cx="10972800" cy="2540000"/>
          </a:xfrm>
          <a:custGeom>
            <a:avLst/>
            <a:gdLst>
              <a:gd name="connisteX0" fmla="*/ 0 w 10972800"/>
              <a:gd name="connsiteY0" fmla="*/ 203200 h 2540000"/>
              <a:gd name="connisteX1" fmla="*/ 203200 w 10972800"/>
              <a:gd name="connsiteY1" fmla="*/ 0 h 2540000"/>
              <a:gd name="connisteX2" fmla="*/ 10769600 w 10972800"/>
              <a:gd name="connsiteY2" fmla="*/ 0 h 2540000"/>
              <a:gd name="connisteX3" fmla="*/ 10972800 w 10972800"/>
              <a:gd name="connsiteY3" fmla="*/ 203200 h 2540000"/>
              <a:gd name="connisteX4" fmla="*/ 10972800 w 10972800"/>
              <a:gd name="connsiteY4" fmla="*/ 2336800 h 2540000"/>
              <a:gd name="connisteX5" fmla="*/ 10769600 w 10972800"/>
              <a:gd name="connsiteY5" fmla="*/ 2540000 h 2540000"/>
              <a:gd name="connisteX6" fmla="*/ 203200 w 10972800"/>
              <a:gd name="connsiteY6" fmla="*/ 2540000 h 2540000"/>
              <a:gd name="connisteX7" fmla="*/ 0 w 10972800"/>
              <a:gd name="connsiteY7" fmla="*/ 2336800 h 2540000"/>
              <a:gd name="connisteX8" fmla="*/ 0 w 10972800"/>
              <a:gd name="connsiteY8" fmla="*/ 203200 h 2540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540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336800"/>
                </a:lnTo>
                <a:cubicBezTo>
                  <a:pt x="10972800" y="2449024"/>
                  <a:pt x="10881824" y="2540000"/>
                  <a:pt x="10769600" y="2540000"/>
                </a:cubicBezTo>
                <a:lnTo>
                  <a:pt x="203200" y="2540000"/>
                </a:lnTo>
                <a:cubicBezTo>
                  <a:pt x="90976" y="2540000"/>
                  <a:pt x="0" y="2449024"/>
                  <a:pt x="0" y="2336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5" hasCustomPrompt="1"/>
            <p:custDataLst>
              <p:tags r:id="rId7"/>
            </p:custDataLst>
          </p:nvPr>
        </p:nvSpPr>
        <p:spPr>
          <a:xfrm>
            <a:off x="6096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4521200"/>
            <a:ext cx="2133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5029200"/>
            <a:ext cx="2133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35052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3657600" y="4521200"/>
            <a:ext cx="2133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3657600" y="5029200"/>
            <a:ext cx="2133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7" hasCustomPrompt="1"/>
            <p:custDataLst>
              <p:tags r:id="rId13"/>
            </p:custDataLst>
          </p:nvPr>
        </p:nvSpPr>
        <p:spPr>
          <a:xfrm>
            <a:off x="64008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6553200" y="4521200"/>
            <a:ext cx="2133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6553200" y="5029200"/>
            <a:ext cx="2133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2" name="装饰  1"/>
          <p:cNvSpPr>
            <a:spLocks noGrp="1"/>
          </p:cNvSpPr>
          <p:nvPr>
            <p:ph type="body" idx="16398" hasCustomPrompt="1"/>
            <p:custDataLst>
              <p:tags r:id="rId16"/>
            </p:custDataLst>
          </p:nvPr>
        </p:nvSpPr>
        <p:spPr>
          <a:xfrm>
            <a:off x="92964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2" hasCustomPrompt="1"/>
            <p:custDataLst>
              <p:tags r:id="rId17"/>
            </p:custDataLst>
          </p:nvPr>
        </p:nvSpPr>
        <p:spPr>
          <a:xfrm>
            <a:off x="9448800" y="4521200"/>
            <a:ext cx="2133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448800" y="5029200"/>
            <a:ext cx="2133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1_46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35306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10972800" cy="2387600"/>
          </a:xfrm>
          <a:custGeom>
            <a:avLst/>
            <a:gdLst>
              <a:gd name="connisteX0" fmla="*/ 0 w 10972800"/>
              <a:gd name="connsiteY0" fmla="*/ 203200 h 2387600"/>
              <a:gd name="connisteX1" fmla="*/ 203200 w 10972800"/>
              <a:gd name="connsiteY1" fmla="*/ 0 h 2387600"/>
              <a:gd name="connisteX2" fmla="*/ 10769600 w 10972800"/>
              <a:gd name="connsiteY2" fmla="*/ 0 h 2387600"/>
              <a:gd name="connisteX3" fmla="*/ 10972800 w 10972800"/>
              <a:gd name="connsiteY3" fmla="*/ 203200 h 2387600"/>
              <a:gd name="connisteX4" fmla="*/ 10972800 w 10972800"/>
              <a:gd name="connsiteY4" fmla="*/ 2184400 h 2387600"/>
              <a:gd name="connisteX5" fmla="*/ 10769600 w 10972800"/>
              <a:gd name="connsiteY5" fmla="*/ 2387600 h 2387600"/>
              <a:gd name="connisteX6" fmla="*/ 203200 w 10972800"/>
              <a:gd name="connsiteY6" fmla="*/ 2387600 h 2387600"/>
              <a:gd name="connisteX7" fmla="*/ 0 w 10972800"/>
              <a:gd name="connsiteY7" fmla="*/ 2184400 h 2387600"/>
              <a:gd name="connisteX8" fmla="*/ 0 w 10972800"/>
              <a:gd name="connsiteY8" fmla="*/ 20320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387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184400"/>
                </a:lnTo>
                <a:cubicBezTo>
                  <a:pt x="10972800" y="2296624"/>
                  <a:pt x="10881824" y="2387600"/>
                  <a:pt x="107696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096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4704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6228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6228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83312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84836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84836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17"/>
          <p:cNvSpPr/>
          <p:nvPr userDrawn="1">
            <p:custDataLst>
              <p:tags r:id="rId2"/>
            </p:custDataLst>
          </p:nvPr>
        </p:nvSpPr>
        <p:spPr>
          <a:xfrm>
            <a:off x="7534910" y="2957195"/>
            <a:ext cx="4657090" cy="3030855"/>
          </a:xfrm>
          <a:custGeom>
            <a:avLst/>
            <a:gdLst>
              <a:gd name="connsiteX0" fmla="*/ 0 w 7334"/>
              <a:gd name="connsiteY0" fmla="*/ 4754 h 4773"/>
              <a:gd name="connsiteX1" fmla="*/ 1297 w 7334"/>
              <a:gd name="connsiteY1" fmla="*/ 4754 h 4773"/>
              <a:gd name="connsiteX2" fmla="*/ 1297 w 7334"/>
              <a:gd name="connsiteY2" fmla="*/ 3267 h 4773"/>
              <a:gd name="connsiteX3" fmla="*/ 2032 w 7334"/>
              <a:gd name="connsiteY3" fmla="*/ 2990 h 4773"/>
              <a:gd name="connsiteX4" fmla="*/ 2028 w 7334"/>
              <a:gd name="connsiteY4" fmla="*/ 4767 h 4773"/>
              <a:gd name="connsiteX5" fmla="*/ 1736 w 7334"/>
              <a:gd name="connsiteY5" fmla="*/ 4769 h 4773"/>
              <a:gd name="connsiteX6" fmla="*/ 1736 w 7334"/>
              <a:gd name="connsiteY6" fmla="*/ 1950 h 4773"/>
              <a:gd name="connsiteX7" fmla="*/ 3109 w 7334"/>
              <a:gd name="connsiteY7" fmla="*/ 2275 h 4773"/>
              <a:gd name="connsiteX8" fmla="*/ 3109 w 7334"/>
              <a:gd name="connsiteY8" fmla="*/ 4773 h 4773"/>
              <a:gd name="connsiteX9" fmla="*/ 2594 w 7334"/>
              <a:gd name="connsiteY9" fmla="*/ 4773 h 4773"/>
              <a:gd name="connsiteX10" fmla="*/ 2604 w 7334"/>
              <a:gd name="connsiteY10" fmla="*/ 0 h 4773"/>
              <a:gd name="connsiteX11" fmla="*/ 3656 w 7334"/>
              <a:gd name="connsiteY11" fmla="*/ 7 h 4773"/>
              <a:gd name="connsiteX12" fmla="*/ 3653 w 7334"/>
              <a:gd name="connsiteY12" fmla="*/ 3834 h 4773"/>
              <a:gd name="connsiteX13" fmla="*/ 3404 w 7334"/>
              <a:gd name="connsiteY13" fmla="*/ 3837 h 4773"/>
              <a:gd name="connsiteX14" fmla="*/ 3404 w 7334"/>
              <a:gd name="connsiteY14" fmla="*/ 2979 h 4773"/>
              <a:gd name="connsiteX15" fmla="*/ 4594 w 7334"/>
              <a:gd name="connsiteY15" fmla="*/ 2978 h 4773"/>
              <a:gd name="connsiteX16" fmla="*/ 4593 w 7334"/>
              <a:gd name="connsiteY16" fmla="*/ 4339 h 4773"/>
              <a:gd name="connsiteX17" fmla="*/ 5122 w 7334"/>
              <a:gd name="connsiteY17" fmla="*/ 4338 h 4773"/>
              <a:gd name="connsiteX18" fmla="*/ 5120 w 7334"/>
              <a:gd name="connsiteY18" fmla="*/ 4771 h 4773"/>
              <a:gd name="connsiteX19" fmla="*/ 7334 w 7334"/>
              <a:gd name="connsiteY19" fmla="*/ 4769 h 4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334" h="4773">
                <a:moveTo>
                  <a:pt x="0" y="4754"/>
                </a:moveTo>
                <a:lnTo>
                  <a:pt x="1297" y="4754"/>
                </a:lnTo>
                <a:lnTo>
                  <a:pt x="1297" y="3267"/>
                </a:lnTo>
                <a:lnTo>
                  <a:pt x="2032" y="2990"/>
                </a:lnTo>
                <a:lnTo>
                  <a:pt x="2028" y="4767"/>
                </a:lnTo>
                <a:lnTo>
                  <a:pt x="1736" y="4769"/>
                </a:lnTo>
                <a:lnTo>
                  <a:pt x="1736" y="1950"/>
                </a:lnTo>
                <a:lnTo>
                  <a:pt x="3109" y="2275"/>
                </a:lnTo>
                <a:lnTo>
                  <a:pt x="3109" y="4773"/>
                </a:lnTo>
                <a:lnTo>
                  <a:pt x="2594" y="4773"/>
                </a:lnTo>
                <a:lnTo>
                  <a:pt x="2604" y="0"/>
                </a:lnTo>
                <a:lnTo>
                  <a:pt x="3656" y="7"/>
                </a:lnTo>
                <a:lnTo>
                  <a:pt x="3653" y="3834"/>
                </a:lnTo>
                <a:lnTo>
                  <a:pt x="3404" y="3837"/>
                </a:lnTo>
                <a:lnTo>
                  <a:pt x="3404" y="2979"/>
                </a:lnTo>
                <a:lnTo>
                  <a:pt x="4594" y="2978"/>
                </a:lnTo>
                <a:lnTo>
                  <a:pt x="4593" y="4339"/>
                </a:lnTo>
                <a:lnTo>
                  <a:pt x="5122" y="4338"/>
                </a:lnTo>
                <a:lnTo>
                  <a:pt x="5120" y="4771"/>
                </a:lnTo>
                <a:lnTo>
                  <a:pt x="7334" y="4769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10" name="直接连接符 9"/>
          <p:cNvCxnSpPr/>
          <p:nvPr userDrawn="1">
            <p:custDataLst>
              <p:tags r:id="rId3"/>
            </p:custDataLst>
          </p:nvPr>
        </p:nvCxnSpPr>
        <p:spPr>
          <a:xfrm>
            <a:off x="9528175" y="2393950"/>
            <a:ext cx="0" cy="563245"/>
          </a:xfrm>
          <a:prstGeom prst="lin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3" name="椭圆 2"/>
          <p:cNvSpPr>
            <a:spLocks noChangeAspect="1"/>
          </p:cNvSpPr>
          <p:nvPr userDrawn="1">
            <p:custDataLst>
              <p:tags r:id="rId4"/>
            </p:custDataLst>
          </p:nvPr>
        </p:nvSpPr>
        <p:spPr>
          <a:xfrm>
            <a:off x="7488000" y="5914800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0800" y="511200"/>
            <a:ext cx="2174400" cy="1404000"/>
          </a:xfrm>
        </p:spPr>
        <p:txBody>
          <a:bodyPr wrap="square" lIns="90000" tIns="46800" rIns="90000" bIns="46800" anchor="ctr">
            <a:normAutofit/>
          </a:bodyPr>
          <a:lstStyle>
            <a:lvl1pPr algn="r">
              <a:defRPr sz="5400"/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8_3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609600" y="1524000"/>
            <a:ext cx="3810000" cy="2209800"/>
          </a:xfrm>
          <a:custGeom>
            <a:avLst/>
            <a:gdLst>
              <a:gd name="connisteX0" fmla="*/ 0 w 3810000"/>
              <a:gd name="connsiteY0" fmla="*/ 203200 h 2209800"/>
              <a:gd name="connisteX1" fmla="*/ 203200 w 3810000"/>
              <a:gd name="connsiteY1" fmla="*/ 0 h 2209800"/>
              <a:gd name="connisteX2" fmla="*/ 3810000 w 3810000"/>
              <a:gd name="connsiteY2" fmla="*/ 0 h 2209800"/>
              <a:gd name="connisteX3" fmla="*/ 3810000 w 3810000"/>
              <a:gd name="connsiteY3" fmla="*/ 2209800 h 2209800"/>
              <a:gd name="connisteX4" fmla="*/ 203200 w 3810000"/>
              <a:gd name="connsiteY4" fmla="*/ 2209800 h 2209800"/>
              <a:gd name="connisteX5" fmla="*/ 0 w 3810000"/>
              <a:gd name="connsiteY5" fmla="*/ 2006600 h 2209800"/>
              <a:gd name="connisteX6" fmla="*/ 0 w 381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81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10000" y="0"/>
                </a:lnTo>
                <a:lnTo>
                  <a:pt x="381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4419600" y="15240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1892300"/>
            <a:ext cx="320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2451100"/>
            <a:ext cx="3200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6248400" y="1524000"/>
            <a:ext cx="3810000" cy="2209800"/>
          </a:xfrm>
          <a:custGeom>
            <a:avLst/>
            <a:gdLst>
              <a:gd name="connisteX0" fmla="*/ 0 w 3810000"/>
              <a:gd name="connsiteY0" fmla="*/ 203200 h 2209800"/>
              <a:gd name="connisteX1" fmla="*/ 203200 w 3810000"/>
              <a:gd name="connsiteY1" fmla="*/ 0 h 2209800"/>
              <a:gd name="connisteX2" fmla="*/ 3810000 w 3810000"/>
              <a:gd name="connsiteY2" fmla="*/ 0 h 2209800"/>
              <a:gd name="connisteX3" fmla="*/ 3810000 w 3810000"/>
              <a:gd name="connsiteY3" fmla="*/ 2209800 h 2209800"/>
              <a:gd name="connisteX4" fmla="*/ 203200 w 3810000"/>
              <a:gd name="connsiteY4" fmla="*/ 2209800 h 2209800"/>
              <a:gd name="connisteX5" fmla="*/ 0 w 3810000"/>
              <a:gd name="connsiteY5" fmla="*/ 2006600 h 2209800"/>
              <a:gd name="connisteX6" fmla="*/ 0 w 381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81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10000" y="0"/>
                </a:lnTo>
                <a:lnTo>
                  <a:pt x="381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10058400" y="15240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1892300"/>
            <a:ext cx="320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2451100"/>
            <a:ext cx="3200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8" hasCustomPrompt="1"/>
            <p:custDataLst>
              <p:tags r:id="rId14"/>
            </p:custDataLst>
          </p:nvPr>
        </p:nvSpPr>
        <p:spPr>
          <a:xfrm>
            <a:off x="609600" y="4038600"/>
            <a:ext cx="3810000" cy="2209800"/>
          </a:xfrm>
          <a:custGeom>
            <a:avLst/>
            <a:gdLst>
              <a:gd name="connisteX0" fmla="*/ 0 w 3810000"/>
              <a:gd name="connsiteY0" fmla="*/ 203200 h 2209800"/>
              <a:gd name="connisteX1" fmla="*/ 203200 w 3810000"/>
              <a:gd name="connsiteY1" fmla="*/ 0 h 2209800"/>
              <a:gd name="connisteX2" fmla="*/ 3810000 w 3810000"/>
              <a:gd name="connsiteY2" fmla="*/ 0 h 2209800"/>
              <a:gd name="connisteX3" fmla="*/ 3810000 w 3810000"/>
              <a:gd name="connsiteY3" fmla="*/ 2209800 h 2209800"/>
              <a:gd name="connisteX4" fmla="*/ 203200 w 3810000"/>
              <a:gd name="connsiteY4" fmla="*/ 2209800 h 2209800"/>
              <a:gd name="connisteX5" fmla="*/ 0 w 3810000"/>
              <a:gd name="connsiteY5" fmla="*/ 2006600 h 2209800"/>
              <a:gd name="connisteX6" fmla="*/ 0 w 381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81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10000" y="0"/>
                </a:lnTo>
                <a:lnTo>
                  <a:pt x="381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9" hasCustomPrompt="1"/>
            <p:custDataLst>
              <p:tags r:id="rId15"/>
            </p:custDataLst>
          </p:nvPr>
        </p:nvSpPr>
        <p:spPr>
          <a:xfrm>
            <a:off x="4419600" y="40386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914400" y="4406900"/>
            <a:ext cx="320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914400" y="4965700"/>
            <a:ext cx="3200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0" hasCustomPrompt="1"/>
            <p:custDataLst>
              <p:tags r:id="rId18"/>
            </p:custDataLst>
          </p:nvPr>
        </p:nvSpPr>
        <p:spPr>
          <a:xfrm>
            <a:off x="6248400" y="4038600"/>
            <a:ext cx="3810000" cy="2209800"/>
          </a:xfrm>
          <a:custGeom>
            <a:avLst/>
            <a:gdLst>
              <a:gd name="connisteX0" fmla="*/ 0 w 3810000"/>
              <a:gd name="connsiteY0" fmla="*/ 203200 h 2209800"/>
              <a:gd name="connisteX1" fmla="*/ 203200 w 3810000"/>
              <a:gd name="connsiteY1" fmla="*/ 0 h 2209800"/>
              <a:gd name="connisteX2" fmla="*/ 3810000 w 3810000"/>
              <a:gd name="connsiteY2" fmla="*/ 0 h 2209800"/>
              <a:gd name="connisteX3" fmla="*/ 3810000 w 3810000"/>
              <a:gd name="connsiteY3" fmla="*/ 2209800 h 2209800"/>
              <a:gd name="connisteX4" fmla="*/ 203200 w 3810000"/>
              <a:gd name="connsiteY4" fmla="*/ 2209800 h 2209800"/>
              <a:gd name="connisteX5" fmla="*/ 0 w 3810000"/>
              <a:gd name="connsiteY5" fmla="*/ 2006600 h 2209800"/>
              <a:gd name="connisteX6" fmla="*/ 0 w 381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81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10000" y="0"/>
                </a:lnTo>
                <a:lnTo>
                  <a:pt x="381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图片占位符 24"/>
          <p:cNvSpPr>
            <a:spLocks noGrp="1"/>
          </p:cNvSpPr>
          <p:nvPr>
            <p:ph type="pic" idx="16401" hasCustomPrompt="1"/>
            <p:custDataLst>
              <p:tags r:id="rId19"/>
            </p:custDataLst>
          </p:nvPr>
        </p:nvSpPr>
        <p:spPr>
          <a:xfrm>
            <a:off x="10058400" y="40386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2" hasCustomPrompt="1"/>
            <p:custDataLst>
              <p:tags r:id="rId20"/>
            </p:custDataLst>
          </p:nvPr>
        </p:nvSpPr>
        <p:spPr>
          <a:xfrm>
            <a:off x="6553200" y="4406900"/>
            <a:ext cx="320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3" hasCustomPrompt="1"/>
            <p:custDataLst>
              <p:tags r:id="rId21"/>
            </p:custDataLst>
          </p:nvPr>
        </p:nvSpPr>
        <p:spPr>
          <a:xfrm>
            <a:off x="6553200" y="4965700"/>
            <a:ext cx="3200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6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8153400" y="5334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609600"/>
            <a:ext cx="6934200" cy="5638800"/>
          </a:xfrm>
          <a:custGeom>
            <a:avLst/>
            <a:gdLst>
              <a:gd name="connisteX0" fmla="*/ 0 w 6934200"/>
              <a:gd name="connsiteY0" fmla="*/ 203200 h 5638800"/>
              <a:gd name="connisteX1" fmla="*/ 203200 w 6934200"/>
              <a:gd name="connsiteY1" fmla="*/ 0 h 5638800"/>
              <a:gd name="connisteX2" fmla="*/ 6731000 w 6934200"/>
              <a:gd name="connsiteY2" fmla="*/ 0 h 5638800"/>
              <a:gd name="connisteX3" fmla="*/ 6934200 w 6934200"/>
              <a:gd name="connsiteY3" fmla="*/ 203200 h 5638800"/>
              <a:gd name="connisteX4" fmla="*/ 6934200 w 6934200"/>
              <a:gd name="connsiteY4" fmla="*/ 5435600 h 5638800"/>
              <a:gd name="connisteX5" fmla="*/ 6731000 w 6934200"/>
              <a:gd name="connsiteY5" fmla="*/ 5638800 h 5638800"/>
              <a:gd name="connisteX6" fmla="*/ 203200 w 6934200"/>
              <a:gd name="connsiteY6" fmla="*/ 5638800 h 5638800"/>
              <a:gd name="connisteX7" fmla="*/ 0 w 6934200"/>
              <a:gd name="connsiteY7" fmla="*/ 5435600 h 5638800"/>
              <a:gd name="connisteX8" fmla="*/ 0 w 69342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5435600"/>
                </a:lnTo>
                <a:cubicBezTo>
                  <a:pt x="6934200" y="5547824"/>
                  <a:pt x="6843224" y="5638800"/>
                  <a:pt x="67310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8153400" y="2794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8305800" y="2794000"/>
            <a:ext cx="3276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8305800" y="3302000"/>
            <a:ext cx="32766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8153400" y="4826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8305800" y="4826000"/>
            <a:ext cx="3276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8305800" y="5334000"/>
            <a:ext cx="32766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7_3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3149600" y="1524000"/>
            <a:ext cx="2794000" cy="2209800"/>
          </a:xfrm>
          <a:custGeom>
            <a:avLst/>
            <a:gdLst>
              <a:gd name="connisteX0" fmla="*/ 0 w 2794000"/>
              <a:gd name="connsiteY0" fmla="*/ 0 h 2209800"/>
              <a:gd name="connisteX1" fmla="*/ 2590800 w 2794000"/>
              <a:gd name="connsiteY1" fmla="*/ 0 h 2209800"/>
              <a:gd name="connisteX2" fmla="*/ 2794000 w 2794000"/>
              <a:gd name="connsiteY2" fmla="*/ 203200 h 2209800"/>
              <a:gd name="connisteX3" fmla="*/ 2794000 w 2794000"/>
              <a:gd name="connsiteY3" fmla="*/ 2006600 h 2209800"/>
              <a:gd name="connisteX4" fmla="*/ 2590800 w 2794000"/>
              <a:gd name="connsiteY4" fmla="*/ 2209800 h 2209800"/>
              <a:gd name="connisteX5" fmla="*/ 0 w 2794000"/>
              <a:gd name="connsiteY5" fmla="*/ 2209800 h 2209800"/>
              <a:gd name="connisteX6" fmla="*/ 0 w 279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0"/>
                </a:moveTo>
                <a:lnTo>
                  <a:pt x="2590800" y="0"/>
                </a:lnTo>
                <a:cubicBezTo>
                  <a:pt x="2703024" y="0"/>
                  <a:pt x="2794000" y="90976"/>
                  <a:pt x="2794000" y="203200"/>
                </a:cubicBezTo>
                <a:lnTo>
                  <a:pt x="2794000" y="2006600"/>
                </a:lnTo>
                <a:cubicBezTo>
                  <a:pt x="2794000" y="2118824"/>
                  <a:pt x="2703024" y="2209800"/>
                  <a:pt x="259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6096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3454400" y="17907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3454400" y="2247900"/>
            <a:ext cx="218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8788400" y="1524000"/>
            <a:ext cx="2794000" cy="2209800"/>
          </a:xfrm>
          <a:custGeom>
            <a:avLst/>
            <a:gdLst>
              <a:gd name="connisteX0" fmla="*/ 0 w 2794000"/>
              <a:gd name="connsiteY0" fmla="*/ 0 h 2209800"/>
              <a:gd name="connisteX1" fmla="*/ 2590800 w 2794000"/>
              <a:gd name="connsiteY1" fmla="*/ 0 h 2209800"/>
              <a:gd name="connisteX2" fmla="*/ 2794000 w 2794000"/>
              <a:gd name="connsiteY2" fmla="*/ 203200 h 2209800"/>
              <a:gd name="connisteX3" fmla="*/ 2794000 w 2794000"/>
              <a:gd name="connsiteY3" fmla="*/ 2006600 h 2209800"/>
              <a:gd name="connisteX4" fmla="*/ 2590800 w 2794000"/>
              <a:gd name="connsiteY4" fmla="*/ 2209800 h 2209800"/>
              <a:gd name="connisteX5" fmla="*/ 0 w 2794000"/>
              <a:gd name="connsiteY5" fmla="*/ 2209800 h 2209800"/>
              <a:gd name="connisteX6" fmla="*/ 0 w 279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0"/>
                </a:moveTo>
                <a:lnTo>
                  <a:pt x="2590800" y="0"/>
                </a:lnTo>
                <a:cubicBezTo>
                  <a:pt x="2703024" y="0"/>
                  <a:pt x="2794000" y="90976"/>
                  <a:pt x="2794000" y="203200"/>
                </a:cubicBezTo>
                <a:lnTo>
                  <a:pt x="2794000" y="2006600"/>
                </a:lnTo>
                <a:cubicBezTo>
                  <a:pt x="2794000" y="2118824"/>
                  <a:pt x="2703024" y="2209800"/>
                  <a:pt x="259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2484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9093200" y="17907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9093200" y="2247900"/>
            <a:ext cx="218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8" hasCustomPrompt="1"/>
            <p:custDataLst>
              <p:tags r:id="rId14"/>
            </p:custDataLst>
          </p:nvPr>
        </p:nvSpPr>
        <p:spPr>
          <a:xfrm>
            <a:off x="3149600" y="4038600"/>
            <a:ext cx="2794000" cy="2209800"/>
          </a:xfrm>
          <a:custGeom>
            <a:avLst/>
            <a:gdLst>
              <a:gd name="connisteX0" fmla="*/ 0 w 2794000"/>
              <a:gd name="connsiteY0" fmla="*/ 0 h 2209800"/>
              <a:gd name="connisteX1" fmla="*/ 2590800 w 2794000"/>
              <a:gd name="connsiteY1" fmla="*/ 0 h 2209800"/>
              <a:gd name="connisteX2" fmla="*/ 2794000 w 2794000"/>
              <a:gd name="connsiteY2" fmla="*/ 203200 h 2209800"/>
              <a:gd name="connisteX3" fmla="*/ 2794000 w 2794000"/>
              <a:gd name="connsiteY3" fmla="*/ 2006600 h 2209800"/>
              <a:gd name="connisteX4" fmla="*/ 2590800 w 2794000"/>
              <a:gd name="connsiteY4" fmla="*/ 2209800 h 2209800"/>
              <a:gd name="connisteX5" fmla="*/ 0 w 2794000"/>
              <a:gd name="connsiteY5" fmla="*/ 2209800 h 2209800"/>
              <a:gd name="connisteX6" fmla="*/ 0 w 279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0"/>
                </a:moveTo>
                <a:lnTo>
                  <a:pt x="2590800" y="0"/>
                </a:lnTo>
                <a:cubicBezTo>
                  <a:pt x="2703024" y="0"/>
                  <a:pt x="2794000" y="90976"/>
                  <a:pt x="2794000" y="203200"/>
                </a:cubicBezTo>
                <a:lnTo>
                  <a:pt x="2794000" y="2006600"/>
                </a:lnTo>
                <a:cubicBezTo>
                  <a:pt x="2794000" y="2118824"/>
                  <a:pt x="2703024" y="2209800"/>
                  <a:pt x="259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9" hasCustomPrompt="1"/>
            <p:custDataLst>
              <p:tags r:id="rId15"/>
            </p:custDataLst>
          </p:nvPr>
        </p:nvSpPr>
        <p:spPr>
          <a:xfrm>
            <a:off x="6096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3454400" y="43053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3454400" y="4762500"/>
            <a:ext cx="218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0" hasCustomPrompt="1"/>
            <p:custDataLst>
              <p:tags r:id="rId18"/>
            </p:custDataLst>
          </p:nvPr>
        </p:nvSpPr>
        <p:spPr>
          <a:xfrm>
            <a:off x="8788400" y="4038600"/>
            <a:ext cx="2794000" cy="2209800"/>
          </a:xfrm>
          <a:custGeom>
            <a:avLst/>
            <a:gdLst>
              <a:gd name="connisteX0" fmla="*/ 0 w 2794000"/>
              <a:gd name="connsiteY0" fmla="*/ 0 h 2209800"/>
              <a:gd name="connisteX1" fmla="*/ 2590800 w 2794000"/>
              <a:gd name="connsiteY1" fmla="*/ 0 h 2209800"/>
              <a:gd name="connisteX2" fmla="*/ 2794000 w 2794000"/>
              <a:gd name="connsiteY2" fmla="*/ 203200 h 2209800"/>
              <a:gd name="connisteX3" fmla="*/ 2794000 w 2794000"/>
              <a:gd name="connsiteY3" fmla="*/ 2006600 h 2209800"/>
              <a:gd name="connisteX4" fmla="*/ 2590800 w 2794000"/>
              <a:gd name="connsiteY4" fmla="*/ 2209800 h 2209800"/>
              <a:gd name="connisteX5" fmla="*/ 0 w 2794000"/>
              <a:gd name="connsiteY5" fmla="*/ 2209800 h 2209800"/>
              <a:gd name="connisteX6" fmla="*/ 0 w 279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0"/>
                </a:moveTo>
                <a:lnTo>
                  <a:pt x="2590800" y="0"/>
                </a:lnTo>
                <a:cubicBezTo>
                  <a:pt x="2703024" y="0"/>
                  <a:pt x="2794000" y="90976"/>
                  <a:pt x="2794000" y="203200"/>
                </a:cubicBezTo>
                <a:lnTo>
                  <a:pt x="2794000" y="2006600"/>
                </a:lnTo>
                <a:cubicBezTo>
                  <a:pt x="2794000" y="2118824"/>
                  <a:pt x="2703024" y="2209800"/>
                  <a:pt x="259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图片占位符 24"/>
          <p:cNvSpPr>
            <a:spLocks noGrp="1"/>
          </p:cNvSpPr>
          <p:nvPr>
            <p:ph type="pic" idx="16401" hasCustomPrompt="1"/>
            <p:custDataLst>
              <p:tags r:id="rId19"/>
            </p:custDataLst>
          </p:nvPr>
        </p:nvSpPr>
        <p:spPr>
          <a:xfrm>
            <a:off x="62484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2" hasCustomPrompt="1"/>
            <p:custDataLst>
              <p:tags r:id="rId20"/>
            </p:custDataLst>
          </p:nvPr>
        </p:nvSpPr>
        <p:spPr>
          <a:xfrm>
            <a:off x="9093200" y="43053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3" hasCustomPrompt="1"/>
            <p:custDataLst>
              <p:tags r:id="rId21"/>
            </p:custDataLst>
          </p:nvPr>
        </p:nvSpPr>
        <p:spPr>
          <a:xfrm>
            <a:off x="9093200" y="4762500"/>
            <a:ext cx="218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1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3149600" y="15240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3454400" y="18288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3454400" y="23876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3149600" y="31496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609600" y="31496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3454400" y="34544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3454400" y="40132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3149600" y="47752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609600" y="47752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3454400" y="50800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3454400" y="56388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4648200" y="609600"/>
            <a:ext cx="6934200" cy="5638800"/>
          </a:xfrm>
          <a:custGeom>
            <a:avLst/>
            <a:gdLst>
              <a:gd name="connisteX0" fmla="*/ 0 w 6934200"/>
              <a:gd name="connsiteY0" fmla="*/ 203200 h 5638800"/>
              <a:gd name="connisteX1" fmla="*/ 203200 w 6934200"/>
              <a:gd name="connsiteY1" fmla="*/ 0 h 5638800"/>
              <a:gd name="connisteX2" fmla="*/ 6731000 w 6934200"/>
              <a:gd name="connsiteY2" fmla="*/ 0 h 5638800"/>
              <a:gd name="connisteX3" fmla="*/ 6934200 w 6934200"/>
              <a:gd name="connsiteY3" fmla="*/ 203200 h 5638800"/>
              <a:gd name="connisteX4" fmla="*/ 6934200 w 6934200"/>
              <a:gd name="connsiteY4" fmla="*/ 5435600 h 5638800"/>
              <a:gd name="connisteX5" fmla="*/ 6731000 w 6934200"/>
              <a:gd name="connsiteY5" fmla="*/ 5638800 h 5638800"/>
              <a:gd name="connisteX6" fmla="*/ 203200 w 6934200"/>
              <a:gd name="connsiteY6" fmla="*/ 5638800 h 5638800"/>
              <a:gd name="connisteX7" fmla="*/ 0 w 6934200"/>
              <a:gd name="connsiteY7" fmla="*/ 5435600 h 5638800"/>
              <a:gd name="connisteX8" fmla="*/ 0 w 69342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5435600"/>
                </a:lnTo>
                <a:cubicBezTo>
                  <a:pt x="6934200" y="5547824"/>
                  <a:pt x="6843224" y="5638800"/>
                  <a:pt x="67310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2794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2794000"/>
            <a:ext cx="3276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3302000"/>
            <a:ext cx="32766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09600" y="4826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762000" y="4826000"/>
            <a:ext cx="3276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62000" y="5334000"/>
            <a:ext cx="32766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3_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4165600"/>
            <a:ext cx="3454400" cy="2082800"/>
          </a:xfrm>
          <a:custGeom>
            <a:avLst/>
            <a:gdLst>
              <a:gd name="connisteX0" fmla="*/ 0 w 3454400"/>
              <a:gd name="connsiteY0" fmla="*/ 0 h 2082800"/>
              <a:gd name="connisteX1" fmla="*/ 3454400 w 3454400"/>
              <a:gd name="connsiteY1" fmla="*/ 0 h 2082800"/>
              <a:gd name="connisteX2" fmla="*/ 3454400 w 3454400"/>
              <a:gd name="connsiteY2" fmla="*/ 1879600 h 2082800"/>
              <a:gd name="connisteX3" fmla="*/ 3251200 w 3454400"/>
              <a:gd name="connsiteY3" fmla="*/ 2082800 h 2082800"/>
              <a:gd name="connisteX4" fmla="*/ 203200 w 3454400"/>
              <a:gd name="connsiteY4" fmla="*/ 2082800 h 2082800"/>
              <a:gd name="connisteX5" fmla="*/ 0 w 3454400"/>
              <a:gd name="connsiteY5" fmla="*/ 1879600 h 2082800"/>
              <a:gd name="connisteX6" fmla="*/ 0 w 3454400"/>
              <a:gd name="connsiteY6" fmla="*/ 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82800">
                <a:moveTo>
                  <a:pt x="0" y="0"/>
                </a:moveTo>
                <a:lnTo>
                  <a:pt x="3454400" y="0"/>
                </a:lnTo>
                <a:lnTo>
                  <a:pt x="3454400" y="1879600"/>
                </a:lnTo>
                <a:cubicBezTo>
                  <a:pt x="3454400" y="1991824"/>
                  <a:pt x="3363424" y="2082800"/>
                  <a:pt x="32512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6096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4470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5029200"/>
            <a:ext cx="2844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4165600"/>
            <a:ext cx="3454400" cy="2082800"/>
          </a:xfrm>
          <a:custGeom>
            <a:avLst/>
            <a:gdLst>
              <a:gd name="connisteX0" fmla="*/ 0 w 3454400"/>
              <a:gd name="connsiteY0" fmla="*/ 0 h 2082800"/>
              <a:gd name="connisteX1" fmla="*/ 3454400 w 3454400"/>
              <a:gd name="connsiteY1" fmla="*/ 0 h 2082800"/>
              <a:gd name="connisteX2" fmla="*/ 3454400 w 3454400"/>
              <a:gd name="connsiteY2" fmla="*/ 1879600 h 2082800"/>
              <a:gd name="connisteX3" fmla="*/ 3251200 w 3454400"/>
              <a:gd name="connsiteY3" fmla="*/ 2082800 h 2082800"/>
              <a:gd name="connisteX4" fmla="*/ 203200 w 3454400"/>
              <a:gd name="connsiteY4" fmla="*/ 2082800 h 2082800"/>
              <a:gd name="connisteX5" fmla="*/ 0 w 3454400"/>
              <a:gd name="connsiteY5" fmla="*/ 1879600 h 2082800"/>
              <a:gd name="connisteX6" fmla="*/ 0 w 3454400"/>
              <a:gd name="connsiteY6" fmla="*/ 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82800">
                <a:moveTo>
                  <a:pt x="0" y="0"/>
                </a:moveTo>
                <a:lnTo>
                  <a:pt x="3454400" y="0"/>
                </a:lnTo>
                <a:lnTo>
                  <a:pt x="3454400" y="1879600"/>
                </a:lnTo>
                <a:cubicBezTo>
                  <a:pt x="3454400" y="1991824"/>
                  <a:pt x="3363424" y="2082800"/>
                  <a:pt x="32512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3688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4470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5029200"/>
            <a:ext cx="2844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4165600"/>
            <a:ext cx="3454400" cy="2082800"/>
          </a:xfrm>
          <a:custGeom>
            <a:avLst/>
            <a:gdLst>
              <a:gd name="connisteX0" fmla="*/ 0 w 3454400"/>
              <a:gd name="connsiteY0" fmla="*/ 0 h 2082800"/>
              <a:gd name="connisteX1" fmla="*/ 3454400 w 3454400"/>
              <a:gd name="connsiteY1" fmla="*/ 0 h 2082800"/>
              <a:gd name="connisteX2" fmla="*/ 3454400 w 3454400"/>
              <a:gd name="connsiteY2" fmla="*/ 1879600 h 2082800"/>
              <a:gd name="connisteX3" fmla="*/ 3251200 w 3454400"/>
              <a:gd name="connsiteY3" fmla="*/ 2082800 h 2082800"/>
              <a:gd name="connisteX4" fmla="*/ 203200 w 3454400"/>
              <a:gd name="connsiteY4" fmla="*/ 2082800 h 2082800"/>
              <a:gd name="connisteX5" fmla="*/ 0 w 3454400"/>
              <a:gd name="connsiteY5" fmla="*/ 1879600 h 2082800"/>
              <a:gd name="connisteX6" fmla="*/ 0 w 3454400"/>
              <a:gd name="connsiteY6" fmla="*/ 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082800">
                <a:moveTo>
                  <a:pt x="0" y="0"/>
                </a:moveTo>
                <a:lnTo>
                  <a:pt x="3454400" y="0"/>
                </a:lnTo>
                <a:lnTo>
                  <a:pt x="3454400" y="1879600"/>
                </a:lnTo>
                <a:cubicBezTo>
                  <a:pt x="3454400" y="1991824"/>
                  <a:pt x="3363424" y="2082800"/>
                  <a:pt x="32512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1280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4470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5029200"/>
            <a:ext cx="2844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1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4648200" y="1524000"/>
            <a:ext cx="6934200" cy="4724400"/>
          </a:xfrm>
          <a:custGeom>
            <a:avLst/>
            <a:gdLst>
              <a:gd name="connisteX0" fmla="*/ 0 w 6934200"/>
              <a:gd name="connsiteY0" fmla="*/ 0 h 4724400"/>
              <a:gd name="connisteX1" fmla="*/ 6731000 w 6934200"/>
              <a:gd name="connsiteY1" fmla="*/ 0 h 4724400"/>
              <a:gd name="connisteX2" fmla="*/ 6934200 w 6934200"/>
              <a:gd name="connsiteY2" fmla="*/ 203200 h 4724400"/>
              <a:gd name="connisteX3" fmla="*/ 6934200 w 6934200"/>
              <a:gd name="connsiteY3" fmla="*/ 4521200 h 4724400"/>
              <a:gd name="connisteX4" fmla="*/ 6731000 w 6934200"/>
              <a:gd name="connsiteY4" fmla="*/ 4724400 h 4724400"/>
              <a:gd name="connisteX5" fmla="*/ 0 w 6934200"/>
              <a:gd name="connsiteY5" fmla="*/ 4724400 h 4724400"/>
              <a:gd name="connisteX6" fmla="*/ 0 w 69342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6934200" h="4724400">
                <a:moveTo>
                  <a:pt x="0" y="0"/>
                </a:move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4521200"/>
                </a:lnTo>
                <a:cubicBezTo>
                  <a:pt x="6934200" y="4633424"/>
                  <a:pt x="6843224" y="4724400"/>
                  <a:pt x="67310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1524000"/>
            <a:ext cx="4038600" cy="4724400"/>
          </a:xfrm>
          <a:custGeom>
            <a:avLst/>
            <a:gdLst>
              <a:gd name="connisteX0" fmla="*/ 0 w 4038600"/>
              <a:gd name="connsiteY0" fmla="*/ 203200 h 4724400"/>
              <a:gd name="connisteX1" fmla="*/ 203200 w 4038600"/>
              <a:gd name="connsiteY1" fmla="*/ 0 h 4724400"/>
              <a:gd name="connisteX2" fmla="*/ 4038600 w 4038600"/>
              <a:gd name="connsiteY2" fmla="*/ 0 h 4724400"/>
              <a:gd name="connisteX3" fmla="*/ 4038600 w 4038600"/>
              <a:gd name="connsiteY3" fmla="*/ 4724400 h 4724400"/>
              <a:gd name="connisteX4" fmla="*/ 203200 w 4038600"/>
              <a:gd name="connsiteY4" fmla="*/ 4724400 h 4724400"/>
              <a:gd name="connisteX5" fmla="*/ 0 w 4038600"/>
              <a:gd name="connsiteY5" fmla="*/ 4521200 h 4724400"/>
              <a:gd name="connisteX6" fmla="*/ 0 w 40386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038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38600" y="0"/>
                </a:lnTo>
                <a:lnTo>
                  <a:pt x="40386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066800" y="2108200"/>
            <a:ext cx="3124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066800" y="2667000"/>
            <a:ext cx="3124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1066800" y="4191000"/>
            <a:ext cx="3124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1066800" y="4749800"/>
            <a:ext cx="3124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5_2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4" hasCustomPrompt="1"/>
            <p:custDataLst>
              <p:tags r:id="rId6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553200" y="1879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553200" y="2438400"/>
            <a:ext cx="2286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9296400" y="1879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9296400" y="2438400"/>
            <a:ext cx="2286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6553200" y="411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6553200" y="4673600"/>
            <a:ext cx="2286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9296400" y="411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9296400" y="4673600"/>
            <a:ext cx="2286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9_1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3403600"/>
            <a:ext cx="10972800" cy="2844800"/>
          </a:xfrm>
          <a:custGeom>
            <a:avLst/>
            <a:gdLst>
              <a:gd name="connisteX0" fmla="*/ 0 w 10972800"/>
              <a:gd name="connsiteY0" fmla="*/ 203200 h 2844800"/>
              <a:gd name="connisteX1" fmla="*/ 203200 w 10972800"/>
              <a:gd name="connsiteY1" fmla="*/ 0 h 2844800"/>
              <a:gd name="connisteX2" fmla="*/ 10769600 w 10972800"/>
              <a:gd name="connsiteY2" fmla="*/ 0 h 2844800"/>
              <a:gd name="connisteX3" fmla="*/ 10972800 w 10972800"/>
              <a:gd name="connsiteY3" fmla="*/ 203200 h 2844800"/>
              <a:gd name="connisteX4" fmla="*/ 10972800 w 10972800"/>
              <a:gd name="connsiteY4" fmla="*/ 2641600 h 2844800"/>
              <a:gd name="connisteX5" fmla="*/ 10769600 w 10972800"/>
              <a:gd name="connsiteY5" fmla="*/ 2844800 h 2844800"/>
              <a:gd name="connisteX6" fmla="*/ 203200 w 10972800"/>
              <a:gd name="connsiteY6" fmla="*/ 2844800 h 2844800"/>
              <a:gd name="connisteX7" fmla="*/ 0 w 10972800"/>
              <a:gd name="connsiteY7" fmla="*/ 2641600 h 2844800"/>
              <a:gd name="connisteX8" fmla="*/ 0 w 10972800"/>
              <a:gd name="connsiteY8" fmla="*/ 203200 h 2844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844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641600"/>
                </a:lnTo>
                <a:cubicBezTo>
                  <a:pt x="10972800" y="2753824"/>
                  <a:pt x="10881824" y="2844800"/>
                  <a:pt x="10769600" y="2844800"/>
                </a:cubicBezTo>
                <a:lnTo>
                  <a:pt x="203200" y="2844800"/>
                </a:lnTo>
                <a:cubicBezTo>
                  <a:pt x="90976" y="2844800"/>
                  <a:pt x="0" y="2753824"/>
                  <a:pt x="0" y="2641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09600" y="1524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15240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2032000"/>
            <a:ext cx="3098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470400" y="1524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622800" y="15240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622800" y="2032000"/>
            <a:ext cx="3098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8331200" y="1524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8483600" y="15240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8483600" y="2032000"/>
            <a:ext cx="30988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_1_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2"/>
          <p:cNvSpPr/>
          <p:nvPr userDrawn="1">
            <p:custDataLst>
              <p:tags r:id="rId2"/>
            </p:custDataLst>
          </p:nvPr>
        </p:nvSpPr>
        <p:spPr>
          <a:xfrm>
            <a:off x="0" y="2429510"/>
            <a:ext cx="12192000" cy="3218815"/>
          </a:xfrm>
          <a:custGeom>
            <a:avLst/>
            <a:gdLst>
              <a:gd name="connsiteX0" fmla="*/ 0 w 19205"/>
              <a:gd name="connsiteY0" fmla="*/ 5042 h 5069"/>
              <a:gd name="connsiteX1" fmla="*/ 2204 w 19205"/>
              <a:gd name="connsiteY1" fmla="*/ 5044 h 5069"/>
              <a:gd name="connsiteX2" fmla="*/ 2204 w 19205"/>
              <a:gd name="connsiteY2" fmla="*/ 4474 h 5069"/>
              <a:gd name="connsiteX3" fmla="*/ 3010 w 19205"/>
              <a:gd name="connsiteY3" fmla="*/ 4470 h 5069"/>
              <a:gd name="connsiteX4" fmla="*/ 3014 w 19205"/>
              <a:gd name="connsiteY4" fmla="*/ 3374 h 5069"/>
              <a:gd name="connsiteX5" fmla="*/ 4234 w 19205"/>
              <a:gd name="connsiteY5" fmla="*/ 3374 h 5069"/>
              <a:gd name="connsiteX6" fmla="*/ 4234 w 19205"/>
              <a:gd name="connsiteY6" fmla="*/ 4294 h 5069"/>
              <a:gd name="connsiteX7" fmla="*/ 3914 w 19205"/>
              <a:gd name="connsiteY7" fmla="*/ 4294 h 5069"/>
              <a:gd name="connsiteX8" fmla="*/ 3914 w 19205"/>
              <a:gd name="connsiteY8" fmla="*/ 2524 h 5069"/>
              <a:gd name="connsiteX9" fmla="*/ 4274 w 19205"/>
              <a:gd name="connsiteY9" fmla="*/ 2524 h 5069"/>
              <a:gd name="connsiteX10" fmla="*/ 4278 w 19205"/>
              <a:gd name="connsiteY10" fmla="*/ 0 h 5069"/>
              <a:gd name="connsiteX11" fmla="*/ 5058 w 19205"/>
              <a:gd name="connsiteY11" fmla="*/ 480 h 5069"/>
              <a:gd name="connsiteX12" fmla="*/ 5044 w 19205"/>
              <a:gd name="connsiteY12" fmla="*/ 4864 h 5069"/>
              <a:gd name="connsiteX13" fmla="*/ 4701 w 19205"/>
              <a:gd name="connsiteY13" fmla="*/ 4863 h 5069"/>
              <a:gd name="connsiteX14" fmla="*/ 4701 w 19205"/>
              <a:gd name="connsiteY14" fmla="*/ 1968 h 5069"/>
              <a:gd name="connsiteX15" fmla="*/ 5663 w 19205"/>
              <a:gd name="connsiteY15" fmla="*/ 1965 h 5069"/>
              <a:gd name="connsiteX16" fmla="*/ 5662 w 19205"/>
              <a:gd name="connsiteY16" fmla="*/ 4024 h 5069"/>
              <a:gd name="connsiteX17" fmla="*/ 6454 w 19205"/>
              <a:gd name="connsiteY17" fmla="*/ 4024 h 5069"/>
              <a:gd name="connsiteX18" fmla="*/ 6457 w 19205"/>
              <a:gd name="connsiteY18" fmla="*/ 5069 h 5069"/>
              <a:gd name="connsiteX19" fmla="*/ 19205 w 19205"/>
              <a:gd name="connsiteY19" fmla="*/ 5069 h 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205" h="5069">
                <a:moveTo>
                  <a:pt x="0" y="5042"/>
                </a:moveTo>
                <a:lnTo>
                  <a:pt x="2204" y="5044"/>
                </a:lnTo>
                <a:lnTo>
                  <a:pt x="2204" y="4474"/>
                </a:lnTo>
                <a:lnTo>
                  <a:pt x="3010" y="4470"/>
                </a:lnTo>
                <a:lnTo>
                  <a:pt x="3014" y="3374"/>
                </a:lnTo>
                <a:lnTo>
                  <a:pt x="4234" y="3374"/>
                </a:lnTo>
                <a:lnTo>
                  <a:pt x="4234" y="4294"/>
                </a:lnTo>
                <a:lnTo>
                  <a:pt x="3914" y="4294"/>
                </a:lnTo>
                <a:lnTo>
                  <a:pt x="3914" y="2524"/>
                </a:lnTo>
                <a:lnTo>
                  <a:pt x="4274" y="2524"/>
                </a:lnTo>
                <a:lnTo>
                  <a:pt x="4278" y="0"/>
                </a:lnTo>
                <a:lnTo>
                  <a:pt x="5058" y="480"/>
                </a:lnTo>
                <a:lnTo>
                  <a:pt x="5044" y="4864"/>
                </a:lnTo>
                <a:lnTo>
                  <a:pt x="4701" y="4863"/>
                </a:lnTo>
                <a:lnTo>
                  <a:pt x="4701" y="1968"/>
                </a:lnTo>
                <a:lnTo>
                  <a:pt x="5663" y="1965"/>
                </a:lnTo>
                <a:lnTo>
                  <a:pt x="5662" y="4024"/>
                </a:lnTo>
                <a:lnTo>
                  <a:pt x="6454" y="4024"/>
                </a:lnTo>
                <a:lnTo>
                  <a:pt x="6457" y="5069"/>
                </a:lnTo>
                <a:lnTo>
                  <a:pt x="19205" y="5069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6385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6386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6387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5078942" y="1651000"/>
            <a:ext cx="60970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20XX YEAR</a:t>
            </a:r>
            <a:endParaRPr lang="zh-CN" altLang="en-US" smtClean="0"/>
          </a:p>
        </p:txBody>
      </p:sp>
      <p:sp>
        <p:nvSpPr>
          <p:cNvPr id="6" name="标题 1"/>
          <p:cNvSpPr>
            <a:spLocks noGrp="1"/>
          </p:cNvSpPr>
          <p:nvPr>
            <p:ph type="ctrTitle" idx="16388" hasCustomPrompt="1"/>
            <p:custDataLst>
              <p:tags r:id="rId7"/>
            </p:custDataLst>
          </p:nvPr>
        </p:nvSpPr>
        <p:spPr>
          <a:xfrm>
            <a:off x="4823354" y="2159000"/>
            <a:ext cx="6352646" cy="2540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
添加文档标题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6390" hasCustomPrompt="1"/>
            <p:custDataLst>
              <p:tags r:id="rId8"/>
            </p:custDataLst>
          </p:nvPr>
        </p:nvSpPr>
        <p:spPr>
          <a:xfrm>
            <a:off x="8635118" y="4749800"/>
            <a:ext cx="2540882" cy="533400"/>
          </a:xfrm>
        </p:spPr>
        <p:txBody>
          <a:bodyPr vert="horz" wrap="square" lIns="0" tIns="0" rIns="0" b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BY WPS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7" Type="http://schemas.openxmlformats.org/officeDocument/2006/relationships/theme" Target="../theme/theme1.xml"/><Relationship Id="rId36" Type="http://schemas.openxmlformats.org/officeDocument/2006/relationships/tags" Target="../tags/tag325.xml"/><Relationship Id="rId35" Type="http://schemas.openxmlformats.org/officeDocument/2006/relationships/tags" Target="../tags/tag324.xml"/><Relationship Id="rId34" Type="http://schemas.openxmlformats.org/officeDocument/2006/relationships/tags" Target="../tags/tag323.xml"/><Relationship Id="rId33" Type="http://schemas.openxmlformats.org/officeDocument/2006/relationships/tags" Target="../tags/tag322.xml"/><Relationship Id="rId32" Type="http://schemas.openxmlformats.org/officeDocument/2006/relationships/tags" Target="../tags/tag321.xml"/><Relationship Id="rId31" Type="http://schemas.openxmlformats.org/officeDocument/2006/relationships/tags" Target="../tags/tag320.xml"/><Relationship Id="rId30" Type="http://schemas.openxmlformats.org/officeDocument/2006/relationships/tags" Target="../tags/tag319.xml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318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5"/>
          <p:cNvSpPr>
            <a:spLocks noChangeAspect="1"/>
          </p:cNvSpPr>
          <p:nvPr userDrawn="1">
            <p:custDataLst>
              <p:tags r:id="rId29"/>
            </p:custDataLst>
          </p:nvPr>
        </p:nvSpPr>
        <p:spPr>
          <a:xfrm flipH="1">
            <a:off x="635" y="5456555"/>
            <a:ext cx="12191365" cy="1255395"/>
          </a:xfrm>
          <a:custGeom>
            <a:avLst/>
            <a:gdLst>
              <a:gd name="connsiteX0" fmla="*/ 0 w 17629"/>
              <a:gd name="connsiteY0" fmla="*/ 1621 h 1626"/>
              <a:gd name="connsiteX1" fmla="*/ 1899 w 17629"/>
              <a:gd name="connsiteY1" fmla="*/ 1621 h 1626"/>
              <a:gd name="connsiteX2" fmla="*/ 1899 w 17629"/>
              <a:gd name="connsiteY2" fmla="*/ 1378 h 1626"/>
              <a:gd name="connsiteX3" fmla="*/ 2246 w 17629"/>
              <a:gd name="connsiteY3" fmla="*/ 1378 h 1626"/>
              <a:gd name="connsiteX4" fmla="*/ 2244 w 17629"/>
              <a:gd name="connsiteY4" fmla="*/ 982 h 1626"/>
              <a:gd name="connsiteX5" fmla="*/ 2765 w 17629"/>
              <a:gd name="connsiteY5" fmla="*/ 975 h 1626"/>
              <a:gd name="connsiteX6" fmla="*/ 2765 w 17629"/>
              <a:gd name="connsiteY6" fmla="*/ 1290 h 1626"/>
              <a:gd name="connsiteX7" fmla="*/ 2617 w 17629"/>
              <a:gd name="connsiteY7" fmla="*/ 1291 h 1626"/>
              <a:gd name="connsiteX8" fmla="*/ 2617 w 17629"/>
              <a:gd name="connsiteY8" fmla="*/ 133 h 1626"/>
              <a:gd name="connsiteX9" fmla="*/ 3295 w 17629"/>
              <a:gd name="connsiteY9" fmla="*/ 0 h 1626"/>
              <a:gd name="connsiteX10" fmla="*/ 3294 w 17629"/>
              <a:gd name="connsiteY10" fmla="*/ 1533 h 1626"/>
              <a:gd name="connsiteX11" fmla="*/ 3015 w 17629"/>
              <a:gd name="connsiteY11" fmla="*/ 1535 h 1626"/>
              <a:gd name="connsiteX12" fmla="*/ 3015 w 17629"/>
              <a:gd name="connsiteY12" fmla="*/ 755 h 1626"/>
              <a:gd name="connsiteX13" fmla="*/ 3603 w 17629"/>
              <a:gd name="connsiteY13" fmla="*/ 637 h 1626"/>
              <a:gd name="connsiteX14" fmla="*/ 3602 w 17629"/>
              <a:gd name="connsiteY14" fmla="*/ 1177 h 1626"/>
              <a:gd name="connsiteX15" fmla="*/ 4024 w 17629"/>
              <a:gd name="connsiteY15" fmla="*/ 1176 h 1626"/>
              <a:gd name="connsiteX16" fmla="*/ 4024 w 17629"/>
              <a:gd name="connsiteY16" fmla="*/ 1626 h 1626"/>
              <a:gd name="connsiteX17" fmla="*/ 17629 w 17629"/>
              <a:gd name="connsiteY17" fmla="*/ 1621 h 1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629" h="1626">
                <a:moveTo>
                  <a:pt x="0" y="1621"/>
                </a:moveTo>
                <a:lnTo>
                  <a:pt x="1899" y="1621"/>
                </a:lnTo>
                <a:lnTo>
                  <a:pt x="1899" y="1378"/>
                </a:lnTo>
                <a:lnTo>
                  <a:pt x="2246" y="1378"/>
                </a:lnTo>
                <a:lnTo>
                  <a:pt x="2244" y="982"/>
                </a:lnTo>
                <a:cubicBezTo>
                  <a:pt x="2417" y="980"/>
                  <a:pt x="2593" y="975"/>
                  <a:pt x="2765" y="975"/>
                </a:cubicBezTo>
                <a:lnTo>
                  <a:pt x="2765" y="1290"/>
                </a:lnTo>
                <a:lnTo>
                  <a:pt x="2617" y="1291"/>
                </a:lnTo>
                <a:lnTo>
                  <a:pt x="2617" y="133"/>
                </a:lnTo>
                <a:lnTo>
                  <a:pt x="3295" y="0"/>
                </a:lnTo>
                <a:cubicBezTo>
                  <a:pt x="3296" y="468"/>
                  <a:pt x="3298" y="1057"/>
                  <a:pt x="3294" y="1533"/>
                </a:cubicBezTo>
                <a:lnTo>
                  <a:pt x="3015" y="1535"/>
                </a:lnTo>
                <a:lnTo>
                  <a:pt x="3015" y="755"/>
                </a:lnTo>
                <a:lnTo>
                  <a:pt x="3603" y="637"/>
                </a:lnTo>
                <a:lnTo>
                  <a:pt x="3602" y="1177"/>
                </a:lnTo>
                <a:lnTo>
                  <a:pt x="4024" y="1176"/>
                </a:lnTo>
                <a:lnTo>
                  <a:pt x="4024" y="1626"/>
                </a:lnTo>
                <a:lnTo>
                  <a:pt x="17629" y="1621"/>
                </a:lnTo>
              </a:path>
            </a:pathLst>
          </a:custGeom>
          <a:noFill/>
          <a:ln w="19050"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30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1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2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3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4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3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6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9.xml"/><Relationship Id="rId4" Type="http://schemas.openxmlformats.org/officeDocument/2006/relationships/tags" Target="../tags/tag329.xml"/><Relationship Id="rId3" Type="http://schemas.openxmlformats.org/officeDocument/2006/relationships/tags" Target="../tags/tag328.xml"/><Relationship Id="rId2" Type="http://schemas.openxmlformats.org/officeDocument/2006/relationships/tags" Target="../tags/tag327.xml"/><Relationship Id="rId1" Type="http://schemas.openxmlformats.org/officeDocument/2006/relationships/tags" Target="../tags/tag326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tags" Target="../tags/tag404.xml"/><Relationship Id="rId3" Type="http://schemas.openxmlformats.org/officeDocument/2006/relationships/image" Target="../media/image13.jpeg"/><Relationship Id="rId2" Type="http://schemas.openxmlformats.org/officeDocument/2006/relationships/tags" Target="../tags/tag403.xml"/><Relationship Id="rId17" Type="http://schemas.openxmlformats.org/officeDocument/2006/relationships/slideLayout" Target="../slideLayouts/slideLayout18.xml"/><Relationship Id="rId16" Type="http://schemas.openxmlformats.org/officeDocument/2006/relationships/tags" Target="../tags/tag416.xml"/><Relationship Id="rId15" Type="http://schemas.openxmlformats.org/officeDocument/2006/relationships/tags" Target="../tags/tag415.xml"/><Relationship Id="rId14" Type="http://schemas.openxmlformats.org/officeDocument/2006/relationships/tags" Target="../tags/tag414.xml"/><Relationship Id="rId13" Type="http://schemas.openxmlformats.org/officeDocument/2006/relationships/tags" Target="../tags/tag413.xml"/><Relationship Id="rId12" Type="http://schemas.openxmlformats.org/officeDocument/2006/relationships/tags" Target="../tags/tag412.xml"/><Relationship Id="rId11" Type="http://schemas.openxmlformats.org/officeDocument/2006/relationships/tags" Target="../tags/tag411.xml"/><Relationship Id="rId10" Type="http://schemas.openxmlformats.org/officeDocument/2006/relationships/tags" Target="../tags/tag410.xml"/><Relationship Id="rId1" Type="http://schemas.openxmlformats.org/officeDocument/2006/relationships/tags" Target="../tags/tag402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1.xml"/><Relationship Id="rId5" Type="http://schemas.openxmlformats.org/officeDocument/2006/relationships/tags" Target="../tags/tag418.xml"/><Relationship Id="rId4" Type="http://schemas.openxmlformats.org/officeDocument/2006/relationships/image" Target="../media/image16.png"/><Relationship Id="rId3" Type="http://schemas.openxmlformats.org/officeDocument/2006/relationships/tags" Target="../tags/tag41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7" Type="http://schemas.openxmlformats.org/officeDocument/2006/relationships/tags" Target="../tags/tag420.xml"/><Relationship Id="rId6" Type="http://schemas.openxmlformats.org/officeDocument/2006/relationships/image" Target="../media/image21.png"/><Relationship Id="rId5" Type="http://schemas.openxmlformats.org/officeDocument/2006/relationships/tags" Target="../tags/tag419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tags" Target="../tags/tag423.xml"/><Relationship Id="rId2" Type="http://schemas.openxmlformats.org/officeDocument/2006/relationships/tags" Target="../tags/tag422.xml"/><Relationship Id="rId1" Type="http://schemas.openxmlformats.org/officeDocument/2006/relationships/tags" Target="../tags/tag42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jpeg"/><Relationship Id="rId8" Type="http://schemas.openxmlformats.org/officeDocument/2006/relationships/tags" Target="../tags/tag430.xml"/><Relationship Id="rId7" Type="http://schemas.openxmlformats.org/officeDocument/2006/relationships/tags" Target="../tags/tag429.xml"/><Relationship Id="rId6" Type="http://schemas.openxmlformats.org/officeDocument/2006/relationships/tags" Target="../tags/tag428.xml"/><Relationship Id="rId5" Type="http://schemas.openxmlformats.org/officeDocument/2006/relationships/tags" Target="../tags/tag427.xml"/><Relationship Id="rId4" Type="http://schemas.openxmlformats.org/officeDocument/2006/relationships/image" Target="../media/image22.jpeg"/><Relationship Id="rId3" Type="http://schemas.openxmlformats.org/officeDocument/2006/relationships/tags" Target="../tags/tag426.xml"/><Relationship Id="rId23" Type="http://schemas.openxmlformats.org/officeDocument/2006/relationships/slideLayout" Target="../slideLayouts/slideLayout20.xml"/><Relationship Id="rId22" Type="http://schemas.openxmlformats.org/officeDocument/2006/relationships/tags" Target="../tags/tag441.xml"/><Relationship Id="rId21" Type="http://schemas.openxmlformats.org/officeDocument/2006/relationships/tags" Target="../tags/tag440.xml"/><Relationship Id="rId20" Type="http://schemas.openxmlformats.org/officeDocument/2006/relationships/tags" Target="../tags/tag439.xml"/><Relationship Id="rId2" Type="http://schemas.openxmlformats.org/officeDocument/2006/relationships/tags" Target="../tags/tag425.xml"/><Relationship Id="rId19" Type="http://schemas.openxmlformats.org/officeDocument/2006/relationships/image" Target="../media/image25.png"/><Relationship Id="rId18" Type="http://schemas.openxmlformats.org/officeDocument/2006/relationships/tags" Target="../tags/tag438.xml"/><Relationship Id="rId17" Type="http://schemas.openxmlformats.org/officeDocument/2006/relationships/tags" Target="../tags/tag437.xml"/><Relationship Id="rId16" Type="http://schemas.openxmlformats.org/officeDocument/2006/relationships/tags" Target="../tags/tag436.xml"/><Relationship Id="rId15" Type="http://schemas.openxmlformats.org/officeDocument/2006/relationships/tags" Target="../tags/tag435.xml"/><Relationship Id="rId14" Type="http://schemas.openxmlformats.org/officeDocument/2006/relationships/image" Target="../media/image24.jpeg"/><Relationship Id="rId13" Type="http://schemas.openxmlformats.org/officeDocument/2006/relationships/tags" Target="../tags/tag434.xml"/><Relationship Id="rId12" Type="http://schemas.openxmlformats.org/officeDocument/2006/relationships/tags" Target="../tags/tag433.xml"/><Relationship Id="rId11" Type="http://schemas.openxmlformats.org/officeDocument/2006/relationships/tags" Target="../tags/tag432.xml"/><Relationship Id="rId10" Type="http://schemas.openxmlformats.org/officeDocument/2006/relationships/tags" Target="../tags/tag431.xml"/><Relationship Id="rId1" Type="http://schemas.openxmlformats.org/officeDocument/2006/relationships/tags" Target="../tags/tag424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449.xml"/><Relationship Id="rId8" Type="http://schemas.openxmlformats.org/officeDocument/2006/relationships/image" Target="../media/image26.jpeg"/><Relationship Id="rId7" Type="http://schemas.openxmlformats.org/officeDocument/2006/relationships/tags" Target="../tags/tag448.xml"/><Relationship Id="rId6" Type="http://schemas.openxmlformats.org/officeDocument/2006/relationships/tags" Target="../tags/tag447.xml"/><Relationship Id="rId5" Type="http://schemas.openxmlformats.org/officeDocument/2006/relationships/tags" Target="../tags/tag446.xml"/><Relationship Id="rId4" Type="http://schemas.openxmlformats.org/officeDocument/2006/relationships/tags" Target="../tags/tag445.xml"/><Relationship Id="rId3" Type="http://schemas.openxmlformats.org/officeDocument/2006/relationships/tags" Target="../tags/tag444.xml"/><Relationship Id="rId2" Type="http://schemas.openxmlformats.org/officeDocument/2006/relationships/tags" Target="../tags/tag443.xml"/><Relationship Id="rId10" Type="http://schemas.openxmlformats.org/officeDocument/2006/relationships/slideLayout" Target="../slideLayouts/slideLayout21.xml"/><Relationship Id="rId1" Type="http://schemas.openxmlformats.org/officeDocument/2006/relationships/tags" Target="../tags/tag442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1.xml"/><Relationship Id="rId3" Type="http://schemas.openxmlformats.org/officeDocument/2006/relationships/tags" Target="../tags/tag450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jpeg"/><Relationship Id="rId8" Type="http://schemas.openxmlformats.org/officeDocument/2006/relationships/tags" Target="../tags/tag457.xml"/><Relationship Id="rId7" Type="http://schemas.openxmlformats.org/officeDocument/2006/relationships/tags" Target="../tags/tag456.xml"/><Relationship Id="rId6" Type="http://schemas.openxmlformats.org/officeDocument/2006/relationships/tags" Target="../tags/tag455.xml"/><Relationship Id="rId5" Type="http://schemas.openxmlformats.org/officeDocument/2006/relationships/tags" Target="../tags/tag454.xml"/><Relationship Id="rId4" Type="http://schemas.openxmlformats.org/officeDocument/2006/relationships/image" Target="../media/image29.jpeg"/><Relationship Id="rId3" Type="http://schemas.openxmlformats.org/officeDocument/2006/relationships/tags" Target="../tags/tag453.xml"/><Relationship Id="rId23" Type="http://schemas.openxmlformats.org/officeDocument/2006/relationships/slideLayout" Target="../slideLayouts/slideLayout22.xml"/><Relationship Id="rId22" Type="http://schemas.openxmlformats.org/officeDocument/2006/relationships/tags" Target="../tags/tag468.xml"/><Relationship Id="rId21" Type="http://schemas.openxmlformats.org/officeDocument/2006/relationships/tags" Target="../tags/tag467.xml"/><Relationship Id="rId20" Type="http://schemas.openxmlformats.org/officeDocument/2006/relationships/tags" Target="../tags/tag466.xml"/><Relationship Id="rId2" Type="http://schemas.openxmlformats.org/officeDocument/2006/relationships/tags" Target="../tags/tag452.xml"/><Relationship Id="rId19" Type="http://schemas.openxmlformats.org/officeDocument/2006/relationships/image" Target="../media/image32.jpeg"/><Relationship Id="rId18" Type="http://schemas.openxmlformats.org/officeDocument/2006/relationships/tags" Target="../tags/tag465.xml"/><Relationship Id="rId17" Type="http://schemas.openxmlformats.org/officeDocument/2006/relationships/tags" Target="../tags/tag464.xml"/><Relationship Id="rId16" Type="http://schemas.openxmlformats.org/officeDocument/2006/relationships/tags" Target="../tags/tag463.xml"/><Relationship Id="rId15" Type="http://schemas.openxmlformats.org/officeDocument/2006/relationships/tags" Target="../tags/tag462.xml"/><Relationship Id="rId14" Type="http://schemas.openxmlformats.org/officeDocument/2006/relationships/image" Target="../media/image31.jpeg"/><Relationship Id="rId13" Type="http://schemas.openxmlformats.org/officeDocument/2006/relationships/tags" Target="../tags/tag461.xml"/><Relationship Id="rId12" Type="http://schemas.openxmlformats.org/officeDocument/2006/relationships/tags" Target="../tags/tag460.xml"/><Relationship Id="rId11" Type="http://schemas.openxmlformats.org/officeDocument/2006/relationships/tags" Target="../tags/tag459.xml"/><Relationship Id="rId10" Type="http://schemas.openxmlformats.org/officeDocument/2006/relationships/tags" Target="../tags/tag458.xml"/><Relationship Id="rId1" Type="http://schemas.openxmlformats.org/officeDocument/2006/relationships/tags" Target="../tags/tag45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tags" Target="../tags/tag471.xml"/><Relationship Id="rId2" Type="http://schemas.openxmlformats.org/officeDocument/2006/relationships/tags" Target="../tags/tag470.xml"/><Relationship Id="rId1" Type="http://schemas.openxmlformats.org/officeDocument/2006/relationships/tags" Target="../tags/tag46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jpeg"/><Relationship Id="rId8" Type="http://schemas.openxmlformats.org/officeDocument/2006/relationships/tags" Target="../tags/tag478.xml"/><Relationship Id="rId7" Type="http://schemas.openxmlformats.org/officeDocument/2006/relationships/tags" Target="../tags/tag477.xml"/><Relationship Id="rId6" Type="http://schemas.openxmlformats.org/officeDocument/2006/relationships/tags" Target="../tags/tag476.xml"/><Relationship Id="rId5" Type="http://schemas.openxmlformats.org/officeDocument/2006/relationships/tags" Target="../tags/tag475.xml"/><Relationship Id="rId4" Type="http://schemas.openxmlformats.org/officeDocument/2006/relationships/image" Target="../media/image33.jpeg"/><Relationship Id="rId3" Type="http://schemas.openxmlformats.org/officeDocument/2006/relationships/tags" Target="../tags/tag474.xml"/><Relationship Id="rId2" Type="http://schemas.openxmlformats.org/officeDocument/2006/relationships/tags" Target="../tags/tag473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485.xml"/><Relationship Id="rId16" Type="http://schemas.openxmlformats.org/officeDocument/2006/relationships/tags" Target="../tags/tag484.xml"/><Relationship Id="rId15" Type="http://schemas.openxmlformats.org/officeDocument/2006/relationships/tags" Target="../tags/tag483.xml"/><Relationship Id="rId14" Type="http://schemas.openxmlformats.org/officeDocument/2006/relationships/image" Target="../media/image35.jpeg"/><Relationship Id="rId13" Type="http://schemas.openxmlformats.org/officeDocument/2006/relationships/tags" Target="../tags/tag482.xml"/><Relationship Id="rId12" Type="http://schemas.openxmlformats.org/officeDocument/2006/relationships/tags" Target="../tags/tag481.xml"/><Relationship Id="rId11" Type="http://schemas.openxmlformats.org/officeDocument/2006/relationships/tags" Target="../tags/tag480.xml"/><Relationship Id="rId10" Type="http://schemas.openxmlformats.org/officeDocument/2006/relationships/tags" Target="../tags/tag479.xml"/><Relationship Id="rId1" Type="http://schemas.openxmlformats.org/officeDocument/2006/relationships/tags" Target="../tags/tag47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38.xml"/><Relationship Id="rId8" Type="http://schemas.openxmlformats.org/officeDocument/2006/relationships/tags" Target="../tags/tag337.xml"/><Relationship Id="rId7" Type="http://schemas.openxmlformats.org/officeDocument/2006/relationships/tags" Target="../tags/tag336.xml"/><Relationship Id="rId6" Type="http://schemas.openxmlformats.org/officeDocument/2006/relationships/tags" Target="../tags/tag335.xml"/><Relationship Id="rId5" Type="http://schemas.openxmlformats.org/officeDocument/2006/relationships/tags" Target="../tags/tag334.xml"/><Relationship Id="rId4" Type="http://schemas.openxmlformats.org/officeDocument/2006/relationships/tags" Target="../tags/tag333.xml"/><Relationship Id="rId3" Type="http://schemas.openxmlformats.org/officeDocument/2006/relationships/tags" Target="../tags/tag332.xml"/><Relationship Id="rId2" Type="http://schemas.openxmlformats.org/officeDocument/2006/relationships/tags" Target="../tags/tag331.xml"/><Relationship Id="rId19" Type="http://schemas.openxmlformats.org/officeDocument/2006/relationships/slideLayout" Target="../slideLayouts/slideLayout13.xml"/><Relationship Id="rId18" Type="http://schemas.openxmlformats.org/officeDocument/2006/relationships/tags" Target="../tags/tag347.xml"/><Relationship Id="rId17" Type="http://schemas.openxmlformats.org/officeDocument/2006/relationships/tags" Target="../tags/tag346.xml"/><Relationship Id="rId16" Type="http://schemas.openxmlformats.org/officeDocument/2006/relationships/tags" Target="../tags/tag345.xml"/><Relationship Id="rId15" Type="http://schemas.openxmlformats.org/officeDocument/2006/relationships/tags" Target="../tags/tag344.xml"/><Relationship Id="rId14" Type="http://schemas.openxmlformats.org/officeDocument/2006/relationships/tags" Target="../tags/tag343.xml"/><Relationship Id="rId13" Type="http://schemas.openxmlformats.org/officeDocument/2006/relationships/tags" Target="../tags/tag342.xml"/><Relationship Id="rId12" Type="http://schemas.openxmlformats.org/officeDocument/2006/relationships/tags" Target="../tags/tag341.xml"/><Relationship Id="rId11" Type="http://schemas.openxmlformats.org/officeDocument/2006/relationships/tags" Target="../tags/tag340.xml"/><Relationship Id="rId10" Type="http://schemas.openxmlformats.org/officeDocument/2006/relationships/tags" Target="../tags/tag339.xml"/><Relationship Id="rId1" Type="http://schemas.openxmlformats.org/officeDocument/2006/relationships/tags" Target="../tags/tag330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493.xml"/><Relationship Id="rId8" Type="http://schemas.openxmlformats.org/officeDocument/2006/relationships/tags" Target="../tags/tag492.xml"/><Relationship Id="rId7" Type="http://schemas.openxmlformats.org/officeDocument/2006/relationships/tags" Target="../tags/tag491.xml"/><Relationship Id="rId6" Type="http://schemas.openxmlformats.org/officeDocument/2006/relationships/tags" Target="../tags/tag490.xml"/><Relationship Id="rId5" Type="http://schemas.openxmlformats.org/officeDocument/2006/relationships/tags" Target="../tags/tag489.xml"/><Relationship Id="rId4" Type="http://schemas.openxmlformats.org/officeDocument/2006/relationships/tags" Target="../tags/tag488.xml"/><Relationship Id="rId3" Type="http://schemas.openxmlformats.org/officeDocument/2006/relationships/image" Target="../media/image36.jpeg"/><Relationship Id="rId2" Type="http://schemas.openxmlformats.org/officeDocument/2006/relationships/tags" Target="../tags/tag487.xml"/><Relationship Id="rId11" Type="http://schemas.openxmlformats.org/officeDocument/2006/relationships/slideLayout" Target="../slideLayouts/slideLayout24.xml"/><Relationship Id="rId10" Type="http://schemas.openxmlformats.org/officeDocument/2006/relationships/tags" Target="../tags/tag494.xml"/><Relationship Id="rId1" Type="http://schemas.openxmlformats.org/officeDocument/2006/relationships/tags" Target="../tags/tag486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8.jpeg"/><Relationship Id="rId8" Type="http://schemas.openxmlformats.org/officeDocument/2006/relationships/tags" Target="../tags/tag501.xml"/><Relationship Id="rId7" Type="http://schemas.openxmlformats.org/officeDocument/2006/relationships/tags" Target="../tags/tag500.xml"/><Relationship Id="rId6" Type="http://schemas.openxmlformats.org/officeDocument/2006/relationships/tags" Target="../tags/tag499.xml"/><Relationship Id="rId5" Type="http://schemas.openxmlformats.org/officeDocument/2006/relationships/tags" Target="../tags/tag498.xml"/><Relationship Id="rId4" Type="http://schemas.openxmlformats.org/officeDocument/2006/relationships/image" Target="../media/image37.jpeg"/><Relationship Id="rId3" Type="http://schemas.openxmlformats.org/officeDocument/2006/relationships/tags" Target="../tags/tag497.xml"/><Relationship Id="rId2" Type="http://schemas.openxmlformats.org/officeDocument/2006/relationships/tags" Target="../tags/tag496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508.xml"/><Relationship Id="rId16" Type="http://schemas.openxmlformats.org/officeDocument/2006/relationships/tags" Target="../tags/tag507.xml"/><Relationship Id="rId15" Type="http://schemas.openxmlformats.org/officeDocument/2006/relationships/tags" Target="../tags/tag506.xml"/><Relationship Id="rId14" Type="http://schemas.openxmlformats.org/officeDocument/2006/relationships/image" Target="../media/image39.jpeg"/><Relationship Id="rId13" Type="http://schemas.openxmlformats.org/officeDocument/2006/relationships/tags" Target="../tags/tag505.xml"/><Relationship Id="rId12" Type="http://schemas.openxmlformats.org/officeDocument/2006/relationships/tags" Target="../tags/tag504.xml"/><Relationship Id="rId11" Type="http://schemas.openxmlformats.org/officeDocument/2006/relationships/tags" Target="../tags/tag503.xml"/><Relationship Id="rId10" Type="http://schemas.openxmlformats.org/officeDocument/2006/relationships/tags" Target="../tags/tag502.xml"/><Relationship Id="rId1" Type="http://schemas.openxmlformats.org/officeDocument/2006/relationships/tags" Target="../tags/tag495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tags" Target="../tags/tag511.xml"/><Relationship Id="rId2" Type="http://schemas.openxmlformats.org/officeDocument/2006/relationships/tags" Target="../tags/tag510.xml"/><Relationship Id="rId1" Type="http://schemas.openxmlformats.org/officeDocument/2006/relationships/tags" Target="../tags/tag509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519.xml"/><Relationship Id="rId8" Type="http://schemas.openxmlformats.org/officeDocument/2006/relationships/tags" Target="../tags/tag518.xml"/><Relationship Id="rId7" Type="http://schemas.openxmlformats.org/officeDocument/2006/relationships/tags" Target="../tags/tag517.xml"/><Relationship Id="rId6" Type="http://schemas.openxmlformats.org/officeDocument/2006/relationships/tags" Target="../tags/tag516.xml"/><Relationship Id="rId5" Type="http://schemas.openxmlformats.org/officeDocument/2006/relationships/tags" Target="../tags/tag515.xml"/><Relationship Id="rId4" Type="http://schemas.openxmlformats.org/officeDocument/2006/relationships/tags" Target="../tags/tag514.xml"/><Relationship Id="rId3" Type="http://schemas.openxmlformats.org/officeDocument/2006/relationships/image" Target="../media/image40.jpeg"/><Relationship Id="rId2" Type="http://schemas.openxmlformats.org/officeDocument/2006/relationships/tags" Target="../tags/tag513.xml"/><Relationship Id="rId10" Type="http://schemas.openxmlformats.org/officeDocument/2006/relationships/slideLayout" Target="../slideLayouts/slideLayout26.xml"/><Relationship Id="rId1" Type="http://schemas.openxmlformats.org/officeDocument/2006/relationships/tags" Target="../tags/tag51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527.xml"/><Relationship Id="rId8" Type="http://schemas.openxmlformats.org/officeDocument/2006/relationships/tags" Target="../tags/tag526.xml"/><Relationship Id="rId7" Type="http://schemas.openxmlformats.org/officeDocument/2006/relationships/tags" Target="../tags/tag525.xml"/><Relationship Id="rId6" Type="http://schemas.openxmlformats.org/officeDocument/2006/relationships/tags" Target="../tags/tag524.xml"/><Relationship Id="rId5" Type="http://schemas.openxmlformats.org/officeDocument/2006/relationships/tags" Target="../tags/tag523.xml"/><Relationship Id="rId4" Type="http://schemas.openxmlformats.org/officeDocument/2006/relationships/tags" Target="../tags/tag522.xml"/><Relationship Id="rId3" Type="http://schemas.openxmlformats.org/officeDocument/2006/relationships/image" Target="../media/image41.jpeg"/><Relationship Id="rId2" Type="http://schemas.openxmlformats.org/officeDocument/2006/relationships/tags" Target="../tags/tag521.xml"/><Relationship Id="rId13" Type="http://schemas.openxmlformats.org/officeDocument/2006/relationships/slideLayout" Target="../slideLayouts/slideLayout27.xml"/><Relationship Id="rId12" Type="http://schemas.openxmlformats.org/officeDocument/2006/relationships/tags" Target="../tags/tag530.xml"/><Relationship Id="rId11" Type="http://schemas.openxmlformats.org/officeDocument/2006/relationships/tags" Target="../tags/tag529.xml"/><Relationship Id="rId10" Type="http://schemas.openxmlformats.org/officeDocument/2006/relationships/tags" Target="../tags/tag528.xml"/><Relationship Id="rId1" Type="http://schemas.openxmlformats.org/officeDocument/2006/relationships/tags" Target="../tags/tag520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538.xml"/><Relationship Id="rId8" Type="http://schemas.openxmlformats.org/officeDocument/2006/relationships/tags" Target="../tags/tag537.xml"/><Relationship Id="rId7" Type="http://schemas.openxmlformats.org/officeDocument/2006/relationships/tags" Target="../tags/tag536.xml"/><Relationship Id="rId6" Type="http://schemas.openxmlformats.org/officeDocument/2006/relationships/tags" Target="../tags/tag535.xml"/><Relationship Id="rId5" Type="http://schemas.openxmlformats.org/officeDocument/2006/relationships/tags" Target="../tags/tag534.xml"/><Relationship Id="rId4" Type="http://schemas.openxmlformats.org/officeDocument/2006/relationships/tags" Target="../tags/tag533.xml"/><Relationship Id="rId3" Type="http://schemas.openxmlformats.org/officeDocument/2006/relationships/image" Target="../media/image42.jpeg"/><Relationship Id="rId2" Type="http://schemas.openxmlformats.org/officeDocument/2006/relationships/tags" Target="../tags/tag532.xml"/><Relationship Id="rId14" Type="http://schemas.openxmlformats.org/officeDocument/2006/relationships/slideLayout" Target="../slideLayouts/slideLayout28.xml"/><Relationship Id="rId13" Type="http://schemas.openxmlformats.org/officeDocument/2006/relationships/tags" Target="../tags/tag542.xml"/><Relationship Id="rId12" Type="http://schemas.openxmlformats.org/officeDocument/2006/relationships/tags" Target="../tags/tag541.xml"/><Relationship Id="rId11" Type="http://schemas.openxmlformats.org/officeDocument/2006/relationships/tags" Target="../tags/tag540.xml"/><Relationship Id="rId10" Type="http://schemas.openxmlformats.org/officeDocument/2006/relationships/tags" Target="../tags/tag539.xml"/><Relationship Id="rId1" Type="http://schemas.openxmlformats.org/officeDocument/2006/relationships/tags" Target="../tags/tag531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545.xml"/><Relationship Id="rId2" Type="http://schemas.openxmlformats.org/officeDocument/2006/relationships/tags" Target="../tags/tag544.xml"/><Relationship Id="rId1" Type="http://schemas.openxmlformats.org/officeDocument/2006/relationships/tags" Target="../tags/tag54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tags" Target="../tags/tag350.xml"/><Relationship Id="rId2" Type="http://schemas.openxmlformats.org/officeDocument/2006/relationships/tags" Target="../tags/tag349.xml"/><Relationship Id="rId1" Type="http://schemas.openxmlformats.org/officeDocument/2006/relationships/tags" Target="../tags/tag34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58.xml"/><Relationship Id="rId8" Type="http://schemas.openxmlformats.org/officeDocument/2006/relationships/tags" Target="../tags/tag357.xml"/><Relationship Id="rId7" Type="http://schemas.openxmlformats.org/officeDocument/2006/relationships/tags" Target="../tags/tag356.xml"/><Relationship Id="rId6" Type="http://schemas.openxmlformats.org/officeDocument/2006/relationships/tags" Target="../tags/tag355.xml"/><Relationship Id="rId5" Type="http://schemas.openxmlformats.org/officeDocument/2006/relationships/tags" Target="../tags/tag354.xml"/><Relationship Id="rId4" Type="http://schemas.openxmlformats.org/officeDocument/2006/relationships/tags" Target="../tags/tag353.xml"/><Relationship Id="rId3" Type="http://schemas.openxmlformats.org/officeDocument/2006/relationships/image" Target="../media/image1.jpeg"/><Relationship Id="rId2" Type="http://schemas.openxmlformats.org/officeDocument/2006/relationships/tags" Target="../tags/tag352.xml"/><Relationship Id="rId11" Type="http://schemas.openxmlformats.org/officeDocument/2006/relationships/slideLayout" Target="../slideLayouts/slideLayout14.xml"/><Relationship Id="rId10" Type="http://schemas.openxmlformats.org/officeDocument/2006/relationships/tags" Target="../tags/tag359.xml"/><Relationship Id="rId1" Type="http://schemas.openxmlformats.org/officeDocument/2006/relationships/tags" Target="../tags/tag35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jpeg"/><Relationship Id="rId8" Type="http://schemas.openxmlformats.org/officeDocument/2006/relationships/tags" Target="../tags/tag366.xml"/><Relationship Id="rId7" Type="http://schemas.openxmlformats.org/officeDocument/2006/relationships/tags" Target="../tags/tag365.xml"/><Relationship Id="rId6" Type="http://schemas.openxmlformats.org/officeDocument/2006/relationships/tags" Target="../tags/tag364.xml"/><Relationship Id="rId5" Type="http://schemas.openxmlformats.org/officeDocument/2006/relationships/tags" Target="../tags/tag363.xml"/><Relationship Id="rId4" Type="http://schemas.openxmlformats.org/officeDocument/2006/relationships/image" Target="../media/image2.jpeg"/><Relationship Id="rId3" Type="http://schemas.openxmlformats.org/officeDocument/2006/relationships/tags" Target="../tags/tag362.xml"/><Relationship Id="rId23" Type="http://schemas.openxmlformats.org/officeDocument/2006/relationships/slideLayout" Target="../slideLayouts/slideLayout15.xml"/><Relationship Id="rId22" Type="http://schemas.openxmlformats.org/officeDocument/2006/relationships/tags" Target="../tags/tag377.xml"/><Relationship Id="rId21" Type="http://schemas.openxmlformats.org/officeDocument/2006/relationships/tags" Target="../tags/tag376.xml"/><Relationship Id="rId20" Type="http://schemas.openxmlformats.org/officeDocument/2006/relationships/tags" Target="../tags/tag375.xml"/><Relationship Id="rId2" Type="http://schemas.openxmlformats.org/officeDocument/2006/relationships/tags" Target="../tags/tag361.xml"/><Relationship Id="rId19" Type="http://schemas.openxmlformats.org/officeDocument/2006/relationships/image" Target="../media/image5.jpeg"/><Relationship Id="rId18" Type="http://schemas.openxmlformats.org/officeDocument/2006/relationships/tags" Target="../tags/tag374.xml"/><Relationship Id="rId17" Type="http://schemas.openxmlformats.org/officeDocument/2006/relationships/tags" Target="../tags/tag373.xml"/><Relationship Id="rId16" Type="http://schemas.openxmlformats.org/officeDocument/2006/relationships/tags" Target="../tags/tag372.xml"/><Relationship Id="rId15" Type="http://schemas.openxmlformats.org/officeDocument/2006/relationships/tags" Target="../tags/tag371.xml"/><Relationship Id="rId14" Type="http://schemas.openxmlformats.org/officeDocument/2006/relationships/image" Target="../media/image4.jpeg"/><Relationship Id="rId13" Type="http://schemas.openxmlformats.org/officeDocument/2006/relationships/tags" Target="../tags/tag370.xml"/><Relationship Id="rId12" Type="http://schemas.openxmlformats.org/officeDocument/2006/relationships/tags" Target="../tags/tag369.xml"/><Relationship Id="rId11" Type="http://schemas.openxmlformats.org/officeDocument/2006/relationships/tags" Target="../tags/tag368.xml"/><Relationship Id="rId10" Type="http://schemas.openxmlformats.org/officeDocument/2006/relationships/tags" Target="../tags/tag367.xml"/><Relationship Id="rId1" Type="http://schemas.openxmlformats.org/officeDocument/2006/relationships/tags" Target="../tags/tag36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eg"/><Relationship Id="rId8" Type="http://schemas.openxmlformats.org/officeDocument/2006/relationships/tags" Target="../tags/tag384.xml"/><Relationship Id="rId7" Type="http://schemas.openxmlformats.org/officeDocument/2006/relationships/tags" Target="../tags/tag383.xml"/><Relationship Id="rId6" Type="http://schemas.openxmlformats.org/officeDocument/2006/relationships/tags" Target="../tags/tag382.xml"/><Relationship Id="rId5" Type="http://schemas.openxmlformats.org/officeDocument/2006/relationships/tags" Target="../tags/tag381.xml"/><Relationship Id="rId4" Type="http://schemas.openxmlformats.org/officeDocument/2006/relationships/image" Target="../media/image6.jpeg"/><Relationship Id="rId3" Type="http://schemas.openxmlformats.org/officeDocument/2006/relationships/tags" Target="../tags/tag380.xml"/><Relationship Id="rId2" Type="http://schemas.openxmlformats.org/officeDocument/2006/relationships/tags" Target="../tags/tag379.xml"/><Relationship Id="rId13" Type="http://schemas.openxmlformats.org/officeDocument/2006/relationships/slideLayout" Target="../slideLayouts/slideLayout16.xml"/><Relationship Id="rId12" Type="http://schemas.openxmlformats.org/officeDocument/2006/relationships/tags" Target="../tags/tag387.xml"/><Relationship Id="rId11" Type="http://schemas.openxmlformats.org/officeDocument/2006/relationships/tags" Target="../tags/tag386.xml"/><Relationship Id="rId10" Type="http://schemas.openxmlformats.org/officeDocument/2006/relationships/tags" Target="../tags/tag385.xml"/><Relationship Id="rId1" Type="http://schemas.openxmlformats.org/officeDocument/2006/relationships/tags" Target="../tags/tag378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1.xml"/><Relationship Id="rId6" Type="http://schemas.openxmlformats.org/officeDocument/2006/relationships/tags" Target="../tags/tag38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tags" Target="../tags/tag388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tags" Target="../tags/tag392.xml"/><Relationship Id="rId2" Type="http://schemas.openxmlformats.org/officeDocument/2006/relationships/tags" Target="../tags/tag391.xml"/><Relationship Id="rId1" Type="http://schemas.openxmlformats.org/officeDocument/2006/relationships/tags" Target="../tags/tag390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00.xml"/><Relationship Id="rId8" Type="http://schemas.openxmlformats.org/officeDocument/2006/relationships/tags" Target="../tags/tag399.xml"/><Relationship Id="rId7" Type="http://schemas.openxmlformats.org/officeDocument/2006/relationships/tags" Target="../tags/tag398.xml"/><Relationship Id="rId6" Type="http://schemas.openxmlformats.org/officeDocument/2006/relationships/tags" Target="../tags/tag397.xml"/><Relationship Id="rId5" Type="http://schemas.openxmlformats.org/officeDocument/2006/relationships/tags" Target="../tags/tag396.xml"/><Relationship Id="rId4" Type="http://schemas.openxmlformats.org/officeDocument/2006/relationships/tags" Target="../tags/tag395.xml"/><Relationship Id="rId3" Type="http://schemas.openxmlformats.org/officeDocument/2006/relationships/image" Target="../media/image12.jpeg"/><Relationship Id="rId2" Type="http://schemas.openxmlformats.org/officeDocument/2006/relationships/tags" Target="../tags/tag394.xml"/><Relationship Id="rId11" Type="http://schemas.openxmlformats.org/officeDocument/2006/relationships/slideLayout" Target="../slideLayouts/slideLayout17.xml"/><Relationship Id="rId10" Type="http://schemas.openxmlformats.org/officeDocument/2006/relationships/tags" Target="../tags/tag401.xml"/><Relationship Id="rId1" Type="http://schemas.openxmlformats.org/officeDocument/2006/relationships/tags" Target="../tags/tag3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6389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2025/06/24</a:t>
            </a:r>
            <a:endParaRPr lang="en-US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sz="5700"/>
              <a:t>AGV系统半年</a:t>
            </a:r>
            <a:r>
              <a:rPr lang="zh-CN" altLang="en-US" sz="5700"/>
              <a:t>度</a:t>
            </a:r>
            <a:br>
              <a:rPr lang="zh-CN" altLang="en-US" sz="5700"/>
            </a:br>
            <a:r>
              <a:rPr lang="zh-CN" altLang="en-US" sz="5700"/>
              <a:t>报告</a:t>
            </a:r>
            <a:endParaRPr lang="zh-CN" altLang="en-US" sz="570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390"/>
            <p:custDataLst>
              <p:tags r:id="rId3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汇报人: </a:t>
            </a:r>
            <a:r>
              <a:rPr lang="zh-CN" altLang="en-US"/>
              <a:t>汪羽杰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地图工具标准化</a:t>
            </a:r>
            <a:endParaRPr lang="zh-CN" altLang="en-US" sz="3000"/>
          </a:p>
        </p:txBody>
      </p:sp>
      <p:grpSp>
        <p:nvGrpSpPr>
          <p:cNvPr id="19" name="组合 18"/>
          <p:cNvGrpSpPr/>
          <p:nvPr/>
        </p:nvGrpSpPr>
        <p:grpSpPr>
          <a:xfrm>
            <a:off x="609600" y="4521200"/>
            <a:ext cx="10972800" cy="1727200"/>
            <a:chOff x="960" y="7120"/>
            <a:chExt cx="17280" cy="2720"/>
          </a:xfrm>
        </p:grpSpPr>
      </p:grpSp>
      <p:pic>
        <p:nvPicPr>
          <p:cNvPr id="20" name="内容占位符 19" descr="e7b90aee-e3a8-4982-9356-77060a02f6bf"/>
          <p:cNvPicPr>
            <a:picLocks noChangeAspect="1"/>
          </p:cNvPicPr>
          <p:nvPr>
            <p:ph idx="16394"/>
            <p:custDataLst>
              <p:tags r:id="rId2"/>
            </p:custDataLst>
          </p:nvPr>
        </p:nvPicPr>
        <p:blipFill>
          <a:blip r:embed="rId3"/>
          <a:srcRect l="1278" r="1278"/>
          <a:stretch>
            <a:fillRect/>
          </a:stretch>
        </p:blipFill>
        <p:spPr>
          <a:xfrm>
            <a:off x="609600" y="1524000"/>
            <a:ext cx="10972800" cy="2540000"/>
          </a:xfrm>
          <a:custGeom>
            <a:avLst/>
            <a:gdLst>
              <a:gd name="connisteX0" fmla="*/ 0 w 10972800"/>
              <a:gd name="connsiteY0" fmla="*/ 203200 h 2540000"/>
              <a:gd name="connisteX1" fmla="*/ 203200 w 10972800"/>
              <a:gd name="connsiteY1" fmla="*/ 0 h 2540000"/>
              <a:gd name="connisteX2" fmla="*/ 10769600 w 10972800"/>
              <a:gd name="connsiteY2" fmla="*/ 0 h 2540000"/>
              <a:gd name="connisteX3" fmla="*/ 10972800 w 10972800"/>
              <a:gd name="connsiteY3" fmla="*/ 203200 h 2540000"/>
              <a:gd name="connisteX4" fmla="*/ 10972800 w 10972800"/>
              <a:gd name="connsiteY4" fmla="*/ 2336800 h 2540000"/>
              <a:gd name="connisteX5" fmla="*/ 10769600 w 10972800"/>
              <a:gd name="connsiteY5" fmla="*/ 2540000 h 2540000"/>
              <a:gd name="connisteX6" fmla="*/ 203200 w 10972800"/>
              <a:gd name="connsiteY6" fmla="*/ 2540000 h 2540000"/>
              <a:gd name="connisteX7" fmla="*/ 0 w 10972800"/>
              <a:gd name="connsiteY7" fmla="*/ 2336800 h 2540000"/>
              <a:gd name="connisteX8" fmla="*/ 0 w 10972800"/>
              <a:gd name="connsiteY8" fmla="*/ 203200 h 2540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540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336800"/>
                </a:lnTo>
                <a:cubicBezTo>
                  <a:pt x="10972800" y="2449024"/>
                  <a:pt x="10881824" y="2540000"/>
                  <a:pt x="10769600" y="2540000"/>
                </a:cubicBezTo>
                <a:lnTo>
                  <a:pt x="203200" y="2540000"/>
                </a:lnTo>
                <a:cubicBezTo>
                  <a:pt x="90976" y="2540000"/>
                  <a:pt x="0" y="2449024"/>
                  <a:pt x="0" y="23368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5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统一数据格式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采用国际标准的数据格式，确保不同系统间的地图数据兼容性和交换性。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模块化设计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地图工具采用模块化设计，便于维护和升级，同时支持快速定制化开发。</a:t>
            </a:r>
            <a:endParaRPr lang="zh-CN" altLang="en-US"/>
          </a:p>
        </p:txBody>
      </p:sp>
      <p:sp>
        <p:nvSpPr>
          <p:cNvPr id="10" name="装饰  8"/>
          <p:cNvSpPr>
            <a:spLocks noGrp="1"/>
          </p:cNvSpPr>
          <p:nvPr>
            <p:ph type="body" idx="16397" hasCustomPrompt="1"/>
            <p:custDataLst>
              <p:tags r:id="rId10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实时更新机制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建立地图数据实时更新机制，确保AGV系统运行中地图信息的准确性和时效性。</a:t>
            </a:r>
            <a:endParaRPr lang="zh-CN" altLang="en-US"/>
          </a:p>
        </p:txBody>
      </p:sp>
      <p:sp>
        <p:nvSpPr>
          <p:cNvPr id="13" name="装饰  1"/>
          <p:cNvSpPr>
            <a:spLocks noGrp="1"/>
          </p:cNvSpPr>
          <p:nvPr>
            <p:ph type="body" idx="16398" hasCustomPrompt="1"/>
            <p:custDataLst>
              <p:tags r:id="rId13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2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/>
              <a:t>兼容性测试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定期进行地图工具的兼容性测试，确保其在不同硬件和软件环境下的稳定运行。</a:t>
            </a:r>
            <a:endParaRPr lang="zh-CN" altLang="en-US"/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6391"/>
          </p:nvPr>
        </p:nvSpPr>
        <p:spPr>
          <a:xfrm>
            <a:off x="882650" y="2076450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</p:nvPr>
        </p:nvSpPr>
        <p:spPr>
          <a:xfrm>
            <a:off x="1035050" y="2076450"/>
            <a:ext cx="3276600" cy="406400"/>
          </a:xfrm>
        </p:spPr>
        <p:txBody>
          <a:bodyPr/>
          <a:p>
            <a:r>
              <a:rPr lang="zh-CN" altLang="en-US"/>
              <a:t>长距离电梯</a:t>
            </a:r>
            <a:r>
              <a:rPr lang="zh-CN" altLang="en-US"/>
              <a:t>组合运输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</p:nvPr>
        </p:nvSpPr>
        <p:spPr>
          <a:xfrm>
            <a:off x="1035050" y="2584450"/>
            <a:ext cx="3276600" cy="914400"/>
          </a:xfrm>
        </p:spPr>
        <p:txBody>
          <a:bodyPr>
            <a:normAutofit fontScale="90000" lnSpcReduction="20000"/>
          </a:bodyPr>
          <a:p>
            <a:r>
              <a:rPr lang="zh-CN" altLang="en-US">
                <a:sym typeface="+mn-ea"/>
              </a:rPr>
              <a:t>现场物料配送已开始实现 AGV + 电梯组合代替传统的人工搬运方式，为做好物流统一规划及降低人工成本，现将点胶物料配送与现有包材物料配送做统一整合。</a:t>
            </a:r>
            <a:endParaRPr lang="zh-CN" altLang="en-US"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92"/>
          </p:nvPr>
        </p:nvSpPr>
        <p:spPr>
          <a:xfrm>
            <a:off x="882650" y="4108450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</p:nvPr>
        </p:nvSpPr>
        <p:spPr>
          <a:xfrm>
            <a:off x="1035050" y="4108450"/>
            <a:ext cx="4012565" cy="406400"/>
          </a:xfrm>
        </p:spPr>
        <p:txBody>
          <a:bodyPr>
            <a:noAutofit/>
          </a:bodyPr>
          <a:p>
            <a:r>
              <a:rPr lang="zh-CN" altLang="en-US" sz="2300"/>
              <a:t>首个跨环境与高强度电梯组合</a:t>
            </a:r>
            <a:endParaRPr lang="zh-CN" altLang="en-US" sz="2300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</p:nvPr>
        </p:nvSpPr>
        <p:spPr>
          <a:xfrm>
            <a:off x="1035050" y="4616450"/>
            <a:ext cx="3276600" cy="914400"/>
          </a:xfrm>
        </p:spPr>
        <p:txBody>
          <a:bodyPr/>
          <a:p>
            <a:r>
              <a:rPr lang="zh-CN" altLang="en-US"/>
              <a:t>使用跨环境</a:t>
            </a:r>
            <a:r>
              <a:rPr lang="en-US" altLang="zh-CN"/>
              <a:t> PAD</a:t>
            </a:r>
            <a:r>
              <a:rPr lang="zh-CN" altLang="en-US"/>
              <a:t>下发任务，经过多个环境及电梯，为后续项目提供基础</a:t>
            </a:r>
            <a:r>
              <a:rPr lang="zh-CN" altLang="en-US"/>
              <a:t>经验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1885" y="2416810"/>
            <a:ext cx="3641725" cy="4757420"/>
          </a:xfrm>
          <a:prstGeom prst="rect">
            <a:avLst/>
          </a:prstGeom>
          <a:scene3d>
            <a:camera prst="isometricOffAxis2Top">
              <a:rot lat="19817999" lon="3210000" rev="18144000"/>
            </a:camera>
            <a:lightRig rig="threePt" dir="t"/>
          </a:scene3d>
        </p:spPr>
      </p:pic>
      <p:sp>
        <p:nvSpPr>
          <p:cNvPr id="14" name="立方体 13"/>
          <p:cNvSpPr/>
          <p:nvPr/>
        </p:nvSpPr>
        <p:spPr>
          <a:xfrm>
            <a:off x="10417175" y="1393190"/>
            <a:ext cx="195580" cy="2759710"/>
          </a:xfrm>
          <a:prstGeom prst="cube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82815" y="-317500"/>
            <a:ext cx="3791585" cy="4902200"/>
          </a:xfrm>
          <a:prstGeom prst="rect">
            <a:avLst/>
          </a:prstGeom>
          <a:scene3d>
            <a:camera prst="isometricOffAxis2Top">
              <a:rot lat="19800000" lon="3210000" rev="18144000"/>
            </a:camera>
            <a:lightRig rig="threePt" dir="t">
              <a:rot lat="0" lon="0" rev="600000"/>
            </a:lightRig>
          </a:scene3d>
          <a:sp3d/>
        </p:spPr>
      </p:pic>
      <p:cxnSp>
        <p:nvCxnSpPr>
          <p:cNvPr id="19" name="直接箭头连接符 18"/>
          <p:cNvCxnSpPr/>
          <p:nvPr/>
        </p:nvCxnSpPr>
        <p:spPr>
          <a:xfrm flipV="1">
            <a:off x="9151620" y="4126230"/>
            <a:ext cx="1134110" cy="7264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10347325" y="1509395"/>
            <a:ext cx="8255" cy="2643505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10396220" y="1532890"/>
            <a:ext cx="624840" cy="27178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000">
                <a:sym typeface="+mn-ea"/>
              </a:rPr>
              <a:t>项目</a:t>
            </a:r>
            <a:r>
              <a:rPr lang="zh-CN" altLang="en-US" sz="3000">
                <a:sym typeface="+mn-ea"/>
              </a:rPr>
              <a:t>示例：点胶吸塑盒配送</a:t>
            </a:r>
            <a:endParaRPr lang="zh-CN" altLang="en-US" sz="3000"/>
          </a:p>
        </p:txBody>
      </p:sp>
      <p:pic>
        <p:nvPicPr>
          <p:cNvPr id="2" name="图片 1" descr="货架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840" y="4371340"/>
            <a:ext cx="596265" cy="481330"/>
          </a:xfrm>
          <a:prstGeom prst="rect">
            <a:avLst/>
          </a:prstGeom>
        </p:spPr>
      </p:pic>
      <p:pic>
        <p:nvPicPr>
          <p:cNvPr id="3" name="图片 2" descr="货架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0" y="1393190"/>
            <a:ext cx="596265" cy="48133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6391"/>
          </p:nvPr>
        </p:nvSpPr>
        <p:spPr>
          <a:xfrm>
            <a:off x="5204460" y="2035175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</p:nvPr>
        </p:nvSpPr>
        <p:spPr>
          <a:xfrm>
            <a:off x="5356860" y="2035175"/>
            <a:ext cx="4168140" cy="406400"/>
          </a:xfrm>
        </p:spPr>
        <p:txBody>
          <a:bodyPr>
            <a:noAutofit/>
          </a:bodyPr>
          <a:p>
            <a:r>
              <a:rPr lang="zh-CN" altLang="en-US" sz="2300"/>
              <a:t>多服务器协同打通三层区域</a:t>
            </a:r>
            <a:endParaRPr lang="zh-CN" altLang="en-US" sz="2300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</p:nvPr>
        </p:nvSpPr>
        <p:spPr>
          <a:xfrm>
            <a:off x="5356860" y="2543175"/>
            <a:ext cx="3276600" cy="914400"/>
          </a:xfrm>
        </p:spPr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通过跨环境与电梯的协同配合，打通备料货架直送存储一部及华消工厂的路线，配合</a:t>
            </a:r>
            <a:r>
              <a:rPr lang="en-US" altLang="zh-CN">
                <a:sym typeface="+mn-ea"/>
              </a:rPr>
              <a:t> NOC </a:t>
            </a:r>
            <a:r>
              <a:rPr lang="zh-CN" altLang="en-US">
                <a:sym typeface="+mn-ea"/>
              </a:rPr>
              <a:t>系统货架直达</a:t>
            </a:r>
            <a:r>
              <a:rPr lang="zh-CN" altLang="en-US">
                <a:sym typeface="+mn-ea"/>
              </a:rPr>
              <a:t>目标点</a:t>
            </a:r>
            <a:endParaRPr lang="zh-CN" altLang="en-US"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92"/>
          </p:nvPr>
        </p:nvSpPr>
        <p:spPr>
          <a:xfrm>
            <a:off x="5204460" y="4067175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</p:nvPr>
        </p:nvSpPr>
        <p:spPr>
          <a:xfrm>
            <a:off x="5356860" y="4067175"/>
            <a:ext cx="4012565" cy="406400"/>
          </a:xfrm>
        </p:spPr>
        <p:txBody>
          <a:bodyPr>
            <a:noAutofit/>
          </a:bodyPr>
          <a:p>
            <a:r>
              <a:rPr lang="zh-CN" altLang="en-US" sz="2300"/>
              <a:t>动态调车减少</a:t>
            </a:r>
            <a:r>
              <a:rPr lang="zh-CN" altLang="en-US" sz="2300"/>
              <a:t>设备管控</a:t>
            </a:r>
            <a:r>
              <a:rPr lang="zh-CN" altLang="en-US" sz="2300"/>
              <a:t>压力</a:t>
            </a:r>
            <a:endParaRPr lang="zh-CN" altLang="en-US" sz="2300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</p:nvPr>
        </p:nvSpPr>
        <p:spPr>
          <a:xfrm>
            <a:off x="5356860" y="4575175"/>
            <a:ext cx="3450590" cy="1117600"/>
          </a:xfrm>
        </p:spPr>
        <p:txBody>
          <a:bodyPr>
            <a:normAutofit/>
          </a:bodyPr>
          <a:p>
            <a:r>
              <a:rPr lang="zh-CN" sz="1400"/>
              <a:t>因配送距离较远，设备返程较为浪费时间，设备停留又会导致浪费</a:t>
            </a:r>
            <a:r>
              <a:rPr lang="en-US" altLang="zh-CN" sz="1400"/>
              <a:t> AGV </a:t>
            </a:r>
            <a:r>
              <a:rPr lang="zh-CN" altLang="en-US" sz="1400"/>
              <a:t>设备资源，使用动态调车控制车间内设备数量，智能</a:t>
            </a:r>
            <a:r>
              <a:rPr lang="zh-CN" altLang="en-US" sz="1400"/>
              <a:t>调配。</a:t>
            </a:r>
            <a:endParaRPr lang="zh-CN" altLang="en-US" sz="140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035" y="4290695"/>
            <a:ext cx="2312035" cy="2666365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sp>
        <p:nvSpPr>
          <p:cNvPr id="12" name="立方体 11"/>
          <p:cNvSpPr/>
          <p:nvPr/>
        </p:nvSpPr>
        <p:spPr>
          <a:xfrm>
            <a:off x="2538730" y="4291330"/>
            <a:ext cx="139065" cy="1681480"/>
          </a:xfrm>
          <a:prstGeom prst="cube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7570" y="2543175"/>
            <a:ext cx="2607945" cy="3006725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sp>
        <p:nvSpPr>
          <p:cNvPr id="16" name="立方体 15"/>
          <p:cNvSpPr/>
          <p:nvPr/>
        </p:nvSpPr>
        <p:spPr>
          <a:xfrm>
            <a:off x="2538730" y="2684780"/>
            <a:ext cx="139065" cy="1681480"/>
          </a:xfrm>
          <a:prstGeom prst="cube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1628140" y="2234565"/>
            <a:ext cx="139065" cy="1681480"/>
          </a:xfrm>
          <a:prstGeom prst="cube">
            <a:avLst/>
          </a:prstGeom>
          <a:gradFill>
            <a:gsLst>
              <a:gs pos="50000">
                <a:schemeClr val="accent4"/>
              </a:gs>
              <a:gs pos="0">
                <a:schemeClr val="accent4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4245" y="996315"/>
            <a:ext cx="2591435" cy="2811780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54870" y="814070"/>
            <a:ext cx="2154555" cy="5543550"/>
          </a:xfrm>
          <a:prstGeom prst="rect">
            <a:avLst/>
          </a:prstGeom>
        </p:spPr>
      </p:pic>
      <p:sp>
        <p:nvSpPr>
          <p:cNvPr id="26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000">
                <a:sym typeface="+mn-ea"/>
              </a:rPr>
              <a:t>项目示例：</a:t>
            </a:r>
            <a:r>
              <a:rPr lang="zh-CN" altLang="en-US" sz="3000">
                <a:sym typeface="+mn-ea"/>
              </a:rPr>
              <a:t>存储备料</a:t>
            </a:r>
            <a:r>
              <a:rPr lang="zh-CN" altLang="en-US" sz="3000">
                <a:sym typeface="+mn-ea"/>
              </a:rPr>
              <a:t>三层跨环境配送</a:t>
            </a:r>
            <a:endParaRPr lang="zh-CN" altLang="en-US" sz="3000"/>
          </a:p>
          <a:p>
            <a:endParaRPr lang="zh-CN" altLang="en-US" sz="3000"/>
          </a:p>
        </p:txBody>
      </p:sp>
      <p:cxnSp>
        <p:nvCxnSpPr>
          <p:cNvPr id="20" name="直接箭头连接符 19"/>
          <p:cNvCxnSpPr/>
          <p:nvPr/>
        </p:nvCxnSpPr>
        <p:spPr>
          <a:xfrm flipH="1" flipV="1">
            <a:off x="1767205" y="2234565"/>
            <a:ext cx="5715" cy="168783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箭头连接符 1"/>
          <p:cNvCxnSpPr/>
          <p:nvPr/>
        </p:nvCxnSpPr>
        <p:spPr>
          <a:xfrm flipH="1">
            <a:off x="2679700" y="4473575"/>
            <a:ext cx="3810" cy="1459865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 flipV="1">
            <a:off x="1854200" y="3818890"/>
            <a:ext cx="477520" cy="28702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1270000" y="2249170"/>
            <a:ext cx="412750" cy="24130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2270760" y="5972810"/>
            <a:ext cx="412750" cy="24130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8" name="图片 17" descr="车副本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4550" y="6214110"/>
            <a:ext cx="424180" cy="348615"/>
          </a:xfrm>
          <a:prstGeom prst="rect">
            <a:avLst/>
          </a:prstGeom>
        </p:spPr>
      </p:pic>
      <p:pic>
        <p:nvPicPr>
          <p:cNvPr id="19" name="图片 18" descr="车副本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365" y="2194560"/>
            <a:ext cx="424180" cy="348615"/>
          </a:xfrm>
          <a:prstGeom prst="rect">
            <a:avLst/>
          </a:prstGeom>
        </p:spPr>
      </p:pic>
      <p:pic>
        <p:nvPicPr>
          <p:cNvPr id="21" name="图片 20" descr="车副本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1335" y="3718560"/>
            <a:ext cx="424180" cy="348615"/>
          </a:xfrm>
          <a:prstGeom prst="rect">
            <a:avLst/>
          </a:prstGeom>
        </p:spPr>
      </p:pic>
      <p:cxnSp>
        <p:nvCxnSpPr>
          <p:cNvPr id="24" name="直接箭头连接符 23"/>
          <p:cNvCxnSpPr/>
          <p:nvPr/>
        </p:nvCxnSpPr>
        <p:spPr>
          <a:xfrm flipH="1">
            <a:off x="2677795" y="3983990"/>
            <a:ext cx="334645" cy="22225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圆角矩形 24"/>
          <p:cNvSpPr/>
          <p:nvPr/>
        </p:nvSpPr>
        <p:spPr>
          <a:xfrm>
            <a:off x="10993755" y="996315"/>
            <a:ext cx="738505" cy="4745355"/>
          </a:xfrm>
          <a:prstGeom prst="roundRect">
            <a:avLst/>
          </a:prstGeom>
          <a:solidFill>
            <a:schemeClr val="bg2">
              <a:lumMod val="75000"/>
              <a:alpha val="42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2"/>
                </a:solidFill>
              </a:rPr>
              <a:t>保有</a:t>
            </a:r>
            <a:br>
              <a:rPr lang="zh-CN" altLang="en-US">
                <a:solidFill>
                  <a:schemeClr val="tx2"/>
                </a:solidFill>
              </a:rPr>
            </a:br>
            <a:r>
              <a:rPr lang="en-US" altLang="zh-CN">
                <a:solidFill>
                  <a:schemeClr val="tx2"/>
                </a:solidFill>
              </a:rPr>
              <a:t>1-3</a:t>
            </a:r>
            <a:br>
              <a:rPr lang="en-US" altLang="zh-CN">
                <a:solidFill>
                  <a:schemeClr val="tx2"/>
                </a:solidFill>
              </a:rPr>
            </a:br>
            <a:r>
              <a:rPr lang="zh-CN" altLang="en-US">
                <a:solidFill>
                  <a:schemeClr val="tx2"/>
                </a:solidFill>
              </a:rPr>
              <a:t>台</a:t>
            </a:r>
            <a:br>
              <a:rPr lang="zh-CN" altLang="en-US">
                <a:solidFill>
                  <a:schemeClr val="tx2"/>
                </a:solidFill>
              </a:rPr>
            </a:br>
            <a:r>
              <a:rPr lang="zh-CN" altLang="en-US">
                <a:solidFill>
                  <a:schemeClr val="tx2"/>
                </a:solidFill>
              </a:rPr>
              <a:t>设备</a:t>
            </a:r>
            <a:endParaRPr lang="zh-CN" altLang="en-US">
              <a:solidFill>
                <a:schemeClr val="tx2"/>
              </a:solidFill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流程优化与经验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故障响应改进</a:t>
            </a:r>
            <a:endParaRPr lang="zh-CN" altLang="en-US" sz="3000"/>
          </a:p>
        </p:txBody>
      </p:sp>
      <p:grpSp>
        <p:nvGrpSpPr>
          <p:cNvPr id="36" name="组合 35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4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2" name="图片占位符 31" descr="69cd6ecb778717c97f8508415e7ea8ed"/>
          <p:cNvPicPr>
            <a:picLocks noChangeAspect="1"/>
          </p:cNvPicPr>
          <p:nvPr>
            <p:ph type="pic" idx="16395"/>
            <p:custDataLst>
              <p:tags r:id="rId3"/>
            </p:custDataLst>
          </p:nvPr>
        </p:nvPicPr>
        <p:blipFill>
          <a:blip r:embed="rId4"/>
          <a:srcRect t="1553" b="1553"/>
          <a:stretch>
            <a:fillRect/>
          </a:stretch>
        </p:blipFill>
        <p:spPr>
          <a:xfrm>
            <a:off x="4419600" y="15240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缩短故障诊断时间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通过引入先进的诊断工具和培训技术，AGV系统故障诊断时间缩短了30%。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3" name="图片占位符 32" descr="8fb668abd62ac1f488ca8751d4431c2e"/>
          <p:cNvPicPr>
            <a:picLocks noChangeAspect="1"/>
          </p:cNvPicPr>
          <p:nvPr>
            <p:ph type="pic" idx="16397"/>
            <p:custDataLst>
              <p:tags r:id="rId8"/>
            </p:custDataLst>
          </p:nvPr>
        </p:nvPicPr>
        <p:blipFill>
          <a:blip r:embed="rId9"/>
          <a:srcRect l="20446" r="20446"/>
          <a:stretch>
            <a:fillRect/>
          </a:stretch>
        </p:blipFill>
        <p:spPr>
          <a:xfrm>
            <a:off x="10058400" y="15240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知识库建设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沉淀典型故障案例78例，形成《AGV故障代码百科》（如0x3008避障异常解决方案）。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8" hasCustomPrompt="1"/>
            <p:custDataLst>
              <p:tags r:id="rId1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4" name="图片占位符 33" descr="e51f7c69494972f73b9930498b5715fb"/>
          <p:cNvPicPr>
            <a:picLocks noChangeAspect="1"/>
          </p:cNvPicPr>
          <p:nvPr>
            <p:ph type="pic" idx="16399"/>
            <p:custDataLst>
              <p:tags r:id="rId13"/>
            </p:custDataLst>
          </p:nvPr>
        </p:nvPicPr>
        <p:blipFill>
          <a:blip r:embed="rId14"/>
          <a:srcRect l="15517" r="15517"/>
          <a:stretch>
            <a:fillRect/>
          </a:stretch>
        </p:blipFill>
        <p:spPr>
          <a:xfrm>
            <a:off x="4419600" y="40386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实施预防性维护计划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>
            <a:normAutofit lnSpcReduction="10000"/>
          </a:bodyPr>
          <a:p>
            <a:r>
              <a:rPr lang="zh-CN" altLang="en-US"/>
              <a:t>根据历史数据制定预防性维护计划，有效降低了故障发生率，提高了系统稳定性。</a:t>
            </a:r>
            <a:endParaRPr lang="zh-CN" altLang="en-US"/>
          </a:p>
        </p:txBody>
      </p:sp>
      <p:sp>
        <p:nvSpPr>
          <p:cNvPr id="15" name="装饰  3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5" name="图片占位符 34" descr="75dca587f80a7ec22ac0260e06381f4c"/>
          <p:cNvPicPr>
            <a:picLocks noChangeAspect="1"/>
          </p:cNvPicPr>
          <p:nvPr>
            <p:ph type="pic" idx="16401"/>
            <p:custDataLst>
              <p:tags r:id="rId18"/>
            </p:custDataLst>
          </p:nvPr>
        </p:nvPicPr>
        <p:blipFill>
          <a:blip r:embed="rId19"/>
          <a:srcRect l="15517" r="15517"/>
          <a:stretch>
            <a:fillRect/>
          </a:stretch>
        </p:blipFill>
        <p:spPr>
          <a:xfrm>
            <a:off x="10058400" y="4038600"/>
            <a:ext cx="1524000" cy="2209800"/>
          </a:xfrm>
          <a:custGeom>
            <a:avLst/>
            <a:gdLst>
              <a:gd name="connisteX0" fmla="*/ 0 w 1524000"/>
              <a:gd name="connsiteY0" fmla="*/ 0 h 2209800"/>
              <a:gd name="connisteX1" fmla="*/ 1320800 w 1524000"/>
              <a:gd name="connsiteY1" fmla="*/ 0 h 2209800"/>
              <a:gd name="connisteX2" fmla="*/ 1524000 w 1524000"/>
              <a:gd name="connsiteY2" fmla="*/ 203200 h 2209800"/>
              <a:gd name="connisteX3" fmla="*/ 1524000 w 1524000"/>
              <a:gd name="connsiteY3" fmla="*/ 2006600 h 2209800"/>
              <a:gd name="connisteX4" fmla="*/ 1320800 w 1524000"/>
              <a:gd name="connsiteY4" fmla="*/ 2209800 h 2209800"/>
              <a:gd name="connisteX5" fmla="*/ 0 w 1524000"/>
              <a:gd name="connsiteY5" fmla="*/ 2209800 h 2209800"/>
              <a:gd name="connisteX6" fmla="*/ 0 w 1524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524000" h="2209800">
                <a:moveTo>
                  <a:pt x="0" y="0"/>
                </a:moveTo>
                <a:lnTo>
                  <a:pt x="1320800" y="0"/>
                </a:lnTo>
                <a:cubicBezTo>
                  <a:pt x="1433024" y="0"/>
                  <a:pt x="1524000" y="90976"/>
                  <a:pt x="1524000" y="203200"/>
                </a:cubicBezTo>
                <a:lnTo>
                  <a:pt x="1524000" y="2006600"/>
                </a:lnTo>
                <a:cubicBezTo>
                  <a:pt x="1524000" y="2118824"/>
                  <a:pt x="1433024" y="2209800"/>
                  <a:pt x="1320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7" name="文本占位符 16"/>
          <p:cNvSpPr>
            <a:spLocks noGrp="1"/>
          </p:cNvSpPr>
          <p:nvPr>
            <p:ph type="body" idx="16392"/>
            <p:custDataLst>
              <p:tags r:id="rId20"/>
            </p:custDataLst>
          </p:nvPr>
        </p:nvSpPr>
        <p:spPr/>
        <p:txBody>
          <a:bodyPr/>
          <a:p>
            <a:r>
              <a:rPr lang="zh-CN" altLang="en-US"/>
              <a:t>增强现场应急响应能力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/>
            <p:custDataLst>
              <p:tags r:id="rId21"/>
            </p:custDataLst>
          </p:nvPr>
        </p:nvSpPr>
        <p:spPr/>
        <p:txBody>
          <a:bodyPr/>
          <a:p>
            <a:r>
              <a:rPr lang="zh-CN" altLang="en-US"/>
              <a:t>定期进行应急演练，提升现场人员的故障处理能力，确保快速有效的现场响应。</a:t>
            </a:r>
            <a:endParaRPr lang="zh-CN" altLang="en-US"/>
          </a:p>
        </p:txBody>
      </p: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配置管理优化</a:t>
            </a:r>
            <a:endParaRPr lang="zh-CN" altLang="en-US" sz="3000"/>
          </a:p>
        </p:txBody>
      </p:sp>
      <p:grpSp>
        <p:nvGrpSpPr>
          <p:cNvPr id="13" name="组合 12"/>
          <p:cNvGrpSpPr/>
          <p:nvPr/>
        </p:nvGrpSpPr>
        <p:grpSpPr>
          <a:xfrm>
            <a:off x="8153400" y="2794000"/>
            <a:ext cx="3429000" cy="3454400"/>
            <a:chOff x="12840" y="4400"/>
            <a:chExt cx="5400" cy="5440"/>
          </a:xfrm>
        </p:grpSpPr>
      </p:grpSp>
      <p:sp>
        <p:nvSpPr>
          <p:cNvPr id="4" name="装饰  2"/>
          <p:cNvSpPr>
            <a:spLocks noGrp="1"/>
          </p:cNvSpPr>
          <p:nvPr>
            <p:ph type="body" idx="16391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标准化配置流程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通过制定统一的配置标准和流程，减少人为错误，提高AGV系统的稳定性和效率。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5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实施版本控制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引入版本控制系统，确保每次配置变更都有记录，便于追踪和管理，提升运维透明度。</a:t>
            </a:r>
            <a:endParaRPr lang="zh-CN" altLang="en-US"/>
          </a:p>
        </p:txBody>
      </p:sp>
      <p:pic>
        <p:nvPicPr>
          <p:cNvPr id="11" name="内容占位符 10" descr="Snipaste_2025-06-25_10-02-20"/>
          <p:cNvPicPr>
            <a:picLocks noChangeAspect="1"/>
          </p:cNvPicPr>
          <p:nvPr>
            <p:ph idx="16390"/>
          </p:nvPr>
        </p:nvPicPr>
        <p:blipFill>
          <a:blip r:embed="rId8"/>
          <a:srcRect l="31081" t="398" r="2245" b="2911"/>
          <a:stretch>
            <a:fillRect/>
          </a:stretch>
        </p:blipFill>
        <p:spPr>
          <a:xfrm>
            <a:off x="8255" y="307340"/>
            <a:ext cx="8043545" cy="599948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</p:nvPr>
        </p:nvSpPr>
        <p:spPr/>
        <p:txBody>
          <a:bodyPr/>
          <a:p>
            <a:r>
              <a:rPr lang="zh-CN" altLang="en-US"/>
              <a:t>服务器管理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9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</p:nvPr>
        </p:nvSpPr>
        <p:spPr/>
        <p:txBody>
          <a:bodyPr/>
          <a:p>
            <a:r>
              <a:rPr lang="zh-CN" altLang="en-US"/>
              <a:t>服务器</a:t>
            </a:r>
            <a:r>
              <a:rPr lang="zh-CN" altLang="en-US"/>
              <a:t>信息标注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标注各服务器，详录定制功能与负载情况，保障稳定运行。</a:t>
            </a:r>
            <a:endParaRPr lang="zh-CN" altLang="en-US"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92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</p:nvPr>
        </p:nvSpPr>
        <p:spPr/>
        <p:txBody>
          <a:bodyPr/>
          <a:p>
            <a:r>
              <a:rPr lang="zh-CN" altLang="en-US"/>
              <a:t>服务器升级</a:t>
            </a:r>
            <a:r>
              <a:rPr lang="zh-CN" altLang="en-US"/>
              <a:t>调优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</p:nvPr>
        </p:nvSpPr>
        <p:spPr/>
        <p:txBody>
          <a:bodyPr/>
          <a:p>
            <a:r>
              <a:rPr lang="zh-CN" altLang="en-US"/>
              <a:t>优先选用低影响方案升级服务器，分阶段实施升级。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045" y="472440"/>
            <a:ext cx="6207760" cy="61499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26760" y="5150485"/>
            <a:ext cx="2065020" cy="15449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版本兼容性提升</a:t>
            </a:r>
            <a:endParaRPr lang="zh-CN" altLang="en-US" sz="3000"/>
          </a:p>
        </p:txBody>
      </p:sp>
      <p:grpSp>
        <p:nvGrpSpPr>
          <p:cNvPr id="36" name="组合 35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4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2" name="图片占位符 31" descr="f0492630ec042149803fa129d8cb09bb"/>
          <p:cNvPicPr>
            <a:picLocks noChangeAspect="1"/>
          </p:cNvPicPr>
          <p:nvPr>
            <p:ph type="pic" idx="16395"/>
            <p:custDataLst>
              <p:tags r:id="rId3"/>
            </p:custDataLst>
          </p:nvPr>
        </p:nvPicPr>
        <p:blipFill>
          <a:blip r:embed="rId4"/>
          <a:srcRect l="11697" r="11697"/>
          <a:stretch>
            <a:fillRect/>
          </a:stretch>
        </p:blipFill>
        <p:spPr>
          <a:xfrm>
            <a:off x="6096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软件更新策略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定期发布补丁和更新，确保AGV系统软件与硬件的兼容性，减少故障率。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3" name="图片占位符 32" descr="972516f748646f10078766492eb94749"/>
          <p:cNvPicPr>
            <a:picLocks noChangeAspect="1"/>
          </p:cNvPicPr>
          <p:nvPr>
            <p:ph type="pic" idx="16397"/>
            <p:custDataLst>
              <p:tags r:id="rId8"/>
            </p:custDataLst>
          </p:nvPr>
        </p:nvPicPr>
        <p:blipFill>
          <a:blip r:embed="rId9"/>
          <a:srcRect l="11156" r="11156"/>
          <a:stretch>
            <a:fillRect/>
          </a:stretch>
        </p:blipFill>
        <p:spPr>
          <a:xfrm>
            <a:off x="62484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硬件升级计划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根据软件更新需求，制定硬件升级计划，以支持新版本的运行，提高系统稳定性。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8" hasCustomPrompt="1"/>
            <p:custDataLst>
              <p:tags r:id="rId1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4" name="图片占位符 33" descr="f5acf14410c047eb10d13cdcf314dbe2"/>
          <p:cNvPicPr>
            <a:picLocks noChangeAspect="1"/>
          </p:cNvPicPr>
          <p:nvPr>
            <p:ph type="pic" idx="16399"/>
            <p:custDataLst>
              <p:tags r:id="rId13"/>
            </p:custDataLst>
          </p:nvPr>
        </p:nvPicPr>
        <p:blipFill>
          <a:blip r:embed="rId14"/>
          <a:srcRect t="6449" b="6449"/>
          <a:stretch>
            <a:fillRect/>
          </a:stretch>
        </p:blipFill>
        <p:spPr>
          <a:xfrm>
            <a:off x="6096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兼容性测试流程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建立严格的兼容性测试流程，确保新版本在不同设备和配置上都能稳定运行。</a:t>
            </a:r>
            <a:endParaRPr lang="zh-CN" altLang="en-US"/>
          </a:p>
        </p:txBody>
      </p:sp>
      <p:sp>
        <p:nvSpPr>
          <p:cNvPr id="15" name="装饰  3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5" name="图片占位符 34" descr="2b39f21f1f69449debeba8b535c4d79c"/>
          <p:cNvPicPr>
            <a:picLocks noChangeAspect="1"/>
          </p:cNvPicPr>
          <p:nvPr>
            <p:ph type="pic" idx="16401"/>
            <p:custDataLst>
              <p:tags r:id="rId18"/>
            </p:custDataLst>
          </p:nvPr>
        </p:nvPicPr>
        <p:blipFill>
          <a:blip r:embed="rId19"/>
          <a:srcRect l="4023" r="4023"/>
          <a:stretch>
            <a:fillRect/>
          </a:stretch>
        </p:blipFill>
        <p:spPr>
          <a:xfrm>
            <a:off x="62484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7" name="文本占位符 16"/>
          <p:cNvSpPr>
            <a:spLocks noGrp="1"/>
          </p:cNvSpPr>
          <p:nvPr>
            <p:ph type="body" idx="16392"/>
            <p:custDataLst>
              <p:tags r:id="rId20"/>
            </p:custDataLst>
          </p:nvPr>
        </p:nvSpPr>
        <p:spPr/>
        <p:txBody>
          <a:bodyPr/>
          <a:p>
            <a:r>
              <a:rPr lang="zh-CN" altLang="en-US"/>
              <a:t>用户反馈机制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/>
            <p:custDataLst>
              <p:tags r:id="rId21"/>
            </p:custDataLst>
          </p:nvPr>
        </p:nvSpPr>
        <p:spPr/>
        <p:txBody>
          <a:bodyPr/>
          <a:p>
            <a:r>
              <a:rPr lang="zh-CN" altLang="en-US"/>
              <a:t>设立用户反馈渠道，收集用户在使用新版本中遇到的兼容性问题，快速响应并解决。</a:t>
            </a:r>
            <a:endParaRPr lang="zh-CN" altLang="en-US"/>
          </a:p>
        </p:txBody>
      </p: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综合效益分析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人力节约效果</a:t>
            </a:r>
            <a:endParaRPr lang="zh-CN" altLang="en-US" sz="3000"/>
          </a:p>
        </p:txBody>
      </p:sp>
      <p:grpSp>
        <p:nvGrpSpPr>
          <p:cNvPr id="28" name="组合 27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5" name="图片占位符 24" descr="fdcf6ed109062f165ec6565fb61c1b98"/>
          <p:cNvPicPr>
            <a:picLocks noChangeAspect="1"/>
          </p:cNvPicPr>
          <p:nvPr>
            <p:ph type="pic" idx="16393"/>
            <p:custDataLst>
              <p:tags r:id="rId3"/>
            </p:custDataLst>
          </p:nvPr>
        </p:nvPicPr>
        <p:blipFill>
          <a:blip r:embed="rId4"/>
          <a:srcRect t="6487" b="6487"/>
          <a:stretch>
            <a:fillRect/>
          </a:stretch>
        </p:blipFill>
        <p:spPr>
          <a:xfrm>
            <a:off x="609600" y="15240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减少搬运工需求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AGV系统自动化搬运，减少了对搬运工的依赖，降低了人力成本。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4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6" name="图片占位符 25" descr="ebaf3da7d08e0a3e7506151de09eaf5b"/>
          <p:cNvPicPr>
            <a:picLocks noChangeAspect="1"/>
          </p:cNvPicPr>
          <p:nvPr>
            <p:ph type="pic" idx="16395"/>
            <p:custDataLst>
              <p:tags r:id="rId8"/>
            </p:custDataLst>
          </p:nvPr>
        </p:nvPicPr>
        <p:blipFill>
          <a:blip r:embed="rId9"/>
          <a:srcRect l="1521" r="1521"/>
          <a:stretch>
            <a:fillRect/>
          </a:stretch>
        </p:blipFill>
        <p:spPr>
          <a:xfrm>
            <a:off x="609600" y="31496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降低操作人员劳动强度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通过AGV系统，操作人员不再需要手动搬运重物，减轻了劳动强度。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6" hasCustomPrompt="1"/>
            <p:custDataLst>
              <p:tags r:id="rId1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7" name="图片占位符 26" descr="452ccf5ee7d62f64c60042a0bd618d5f"/>
          <p:cNvPicPr>
            <a:picLocks noChangeAspect="1"/>
          </p:cNvPicPr>
          <p:nvPr>
            <p:ph type="pic" idx="16397"/>
            <p:custDataLst>
              <p:tags r:id="rId13"/>
            </p:custDataLst>
          </p:nvPr>
        </p:nvPicPr>
        <p:blipFill>
          <a:blip r:embed="rId14"/>
          <a:srcRect t="13750" b="13750"/>
          <a:stretch>
            <a:fillRect/>
          </a:stretch>
        </p:blipFill>
        <p:spPr>
          <a:xfrm>
            <a:off x="609600" y="47752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提高作业效率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AGV系统优化了物料搬运流程，显著提升了作业效率，减少了所需人力。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6386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CONTENTS</a:t>
            </a:r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4070350" y="1295400"/>
            <a:ext cx="7258050" cy="4267200"/>
            <a:chOff x="6410" y="2040"/>
            <a:chExt cx="11430" cy="6720"/>
          </a:xfrm>
        </p:grpSpPr>
      </p:grpSp>
      <p:sp>
        <p:nvSpPr>
          <p:cNvPr id="3" name="标题 2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 sz="4500"/>
              <a:t>目录</a:t>
            </a:r>
            <a:endParaRPr lang="zh-CN" altLang="en-US" sz="4500"/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5" name="装饰  3"/>
          <p:cNvSpPr>
            <a:spLocks noGrp="1"/>
          </p:cNvSpPr>
          <p:nvPr>
            <p:ph type="body" idx="16397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项目成果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90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8" name="装饰  6"/>
          <p:cNvSpPr>
            <a:spLocks noGrp="1"/>
          </p:cNvSpPr>
          <p:nvPr>
            <p:ph type="body" idx="16398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关键技术突破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9" hasCustomPrompt="1"/>
            <p:custDataLst>
              <p:tags r:id="rId10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流程优化与经验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4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14" name="装饰  2"/>
          <p:cNvSpPr>
            <a:spLocks noGrp="1"/>
          </p:cNvSpPr>
          <p:nvPr>
            <p:ph type="body" idx="16400" hasCustomPrompt="1"/>
            <p:custDataLst>
              <p:tags r:id="rId13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/>
              <a:t>综合效益分析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6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  <p:sp>
        <p:nvSpPr>
          <p:cNvPr id="17" name="装饰  5"/>
          <p:cNvSpPr>
            <a:spLocks noGrp="1"/>
          </p:cNvSpPr>
          <p:nvPr>
            <p:ph type="body" idx="16401" hasCustomPrompt="1"/>
            <p:custDataLst>
              <p:tags r:id="rId16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5"/>
            <p:custDataLst>
              <p:tags r:id="rId17"/>
            </p:custDataLst>
          </p:nvPr>
        </p:nvSpPr>
        <p:spPr/>
        <p:txBody>
          <a:bodyPr/>
          <a:p>
            <a:r>
              <a:rPr lang="zh-CN" altLang="en-US"/>
              <a:t>未来发展方向</a:t>
            </a:r>
            <a:endParaRPr lang="zh-CN" altLang="en-US"/>
          </a:p>
        </p:txBody>
      </p:sp>
    </p:spTree>
    <p:custDataLst>
      <p:tags r:id="rId1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效率提升成果</a:t>
            </a:r>
            <a:endParaRPr lang="zh-CN" altLang="en-US" sz="3000"/>
          </a:p>
        </p:txBody>
      </p:sp>
      <p:grpSp>
        <p:nvGrpSpPr>
          <p:cNvPr id="13" name="组合 12"/>
          <p:cNvGrpSpPr/>
          <p:nvPr/>
        </p:nvGrpSpPr>
        <p:grpSpPr>
          <a:xfrm>
            <a:off x="609600" y="2794000"/>
            <a:ext cx="3429000" cy="3454400"/>
            <a:chOff x="960" y="4400"/>
            <a:chExt cx="5400" cy="5440"/>
          </a:xfrm>
        </p:grpSpPr>
      </p:grpSp>
      <p:pic>
        <p:nvPicPr>
          <p:cNvPr id="14" name="内容占位符 13" descr="aa583c24dde69e7ff27b0e2db488e564"/>
          <p:cNvPicPr>
            <a:picLocks noChangeAspect="1"/>
          </p:cNvPicPr>
          <p:nvPr>
            <p:ph idx="16390"/>
            <p:custDataLst>
              <p:tags r:id="rId2"/>
            </p:custDataLst>
          </p:nvPr>
        </p:nvPicPr>
        <p:blipFill>
          <a:blip r:embed="rId3"/>
          <a:srcRect l="12819" r="12819"/>
          <a:stretch>
            <a:fillRect/>
          </a:stretch>
        </p:blipFill>
        <p:spPr>
          <a:xfrm>
            <a:off x="4648200" y="609600"/>
            <a:ext cx="6934200" cy="5638800"/>
          </a:xfrm>
          <a:custGeom>
            <a:avLst/>
            <a:gdLst>
              <a:gd name="connisteX0" fmla="*/ 0 w 6934200"/>
              <a:gd name="connsiteY0" fmla="*/ 203200 h 5638800"/>
              <a:gd name="connisteX1" fmla="*/ 203200 w 6934200"/>
              <a:gd name="connsiteY1" fmla="*/ 0 h 5638800"/>
              <a:gd name="connisteX2" fmla="*/ 6731000 w 6934200"/>
              <a:gd name="connsiteY2" fmla="*/ 0 h 5638800"/>
              <a:gd name="connisteX3" fmla="*/ 6934200 w 6934200"/>
              <a:gd name="connsiteY3" fmla="*/ 203200 h 5638800"/>
              <a:gd name="connisteX4" fmla="*/ 6934200 w 6934200"/>
              <a:gd name="connsiteY4" fmla="*/ 5435600 h 5638800"/>
              <a:gd name="connisteX5" fmla="*/ 6731000 w 6934200"/>
              <a:gd name="connsiteY5" fmla="*/ 5638800 h 5638800"/>
              <a:gd name="connisteX6" fmla="*/ 203200 w 6934200"/>
              <a:gd name="connsiteY6" fmla="*/ 5638800 h 5638800"/>
              <a:gd name="connisteX7" fmla="*/ 0 w 6934200"/>
              <a:gd name="connsiteY7" fmla="*/ 5435600 h 5638800"/>
              <a:gd name="connisteX8" fmla="*/ 0 w 69342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5435600"/>
                </a:lnTo>
                <a:cubicBezTo>
                  <a:pt x="6934200" y="5547824"/>
                  <a:pt x="6843224" y="5638800"/>
                  <a:pt x="67310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1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减少物料搬运时间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通过AGV系统的应用，物料搬运时间缩短了30%，显著提高了生产效率。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降低人工成本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AGV系统自动化程度高，减少了对人工搬运的依赖，半年内人工成本降低了20%。</a:t>
            </a:r>
            <a:endParaRPr lang="zh-CN" altLang="en-US"/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成本优化数据</a:t>
            </a:r>
            <a:endParaRPr lang="zh-CN" altLang="en-US" sz="3000"/>
          </a:p>
        </p:txBody>
      </p:sp>
      <p:grpSp>
        <p:nvGrpSpPr>
          <p:cNvPr id="28" name="组合 27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5" name="图片占位符 24" descr="b09e716cc7e6f7559f52830cbdb64829"/>
          <p:cNvPicPr>
            <a:picLocks noChangeAspect="1"/>
          </p:cNvPicPr>
          <p:nvPr>
            <p:ph type="pic" idx="16393"/>
            <p:custDataLst>
              <p:tags r:id="rId3"/>
            </p:custDataLst>
          </p:nvPr>
        </p:nvPicPr>
        <p:blipFill>
          <a:blip r:embed="rId4"/>
          <a:srcRect l="6692" r="6692"/>
          <a:stretch>
            <a:fillRect/>
          </a:stretch>
        </p:blipFill>
        <p:spPr>
          <a:xfrm>
            <a:off x="6096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降低人工成本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通过AGV系统自动化，减少了对操作人员的依赖，有效降低了人工成本。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4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6" name="图片占位符 25" descr="b4623abce78dd5e9bdb89d035bf655ae"/>
          <p:cNvPicPr>
            <a:picLocks noChangeAspect="1"/>
          </p:cNvPicPr>
          <p:nvPr>
            <p:ph type="pic" idx="16395"/>
            <p:custDataLst>
              <p:tags r:id="rId8"/>
            </p:custDataLst>
          </p:nvPr>
        </p:nvPicPr>
        <p:blipFill>
          <a:blip r:embed="rId9"/>
          <a:srcRect l="13231" r="13231"/>
          <a:stretch>
            <a:fillRect/>
          </a:stretch>
        </p:blipFill>
        <p:spPr>
          <a:xfrm>
            <a:off x="43688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减少能源消耗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AGV系统优化了运输路径，减少了空驶和等待时间，从而降低了能源消耗。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6" hasCustomPrompt="1"/>
            <p:custDataLst>
              <p:tags r:id="rId1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27" name="图片占位符 26" descr="3beed217ccb19406e1a001e63ad5ad5e"/>
          <p:cNvPicPr>
            <a:picLocks noChangeAspect="1"/>
          </p:cNvPicPr>
          <p:nvPr>
            <p:ph type="pic" idx="16397"/>
            <p:custDataLst>
              <p:tags r:id="rId13"/>
            </p:custDataLst>
          </p:nvPr>
        </p:nvPicPr>
        <p:blipFill>
          <a:blip r:embed="rId14"/>
          <a:srcRect l="11308" r="11308"/>
          <a:stretch>
            <a:fillRect/>
          </a:stretch>
        </p:blipFill>
        <p:spPr>
          <a:xfrm>
            <a:off x="8128000" y="1524000"/>
            <a:ext cx="3454400" cy="2641600"/>
          </a:xfrm>
          <a:custGeom>
            <a:avLst/>
            <a:gdLst>
              <a:gd name="connisteX0" fmla="*/ 0 w 3454400"/>
              <a:gd name="connsiteY0" fmla="*/ 203200 h 2641600"/>
              <a:gd name="connisteX1" fmla="*/ 203200 w 3454400"/>
              <a:gd name="connsiteY1" fmla="*/ 0 h 2641600"/>
              <a:gd name="connisteX2" fmla="*/ 3251200 w 3454400"/>
              <a:gd name="connsiteY2" fmla="*/ 0 h 2641600"/>
              <a:gd name="connisteX3" fmla="*/ 3454400 w 3454400"/>
              <a:gd name="connsiteY3" fmla="*/ 203200 h 2641600"/>
              <a:gd name="connisteX4" fmla="*/ 3454400 w 3454400"/>
              <a:gd name="connsiteY4" fmla="*/ 2641600 h 2641600"/>
              <a:gd name="connisteX5" fmla="*/ 0 w 3454400"/>
              <a:gd name="connsiteY5" fmla="*/ 2641600 h 2641600"/>
              <a:gd name="connisteX6" fmla="*/ 0 w 34544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4544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降低维护费用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AGV系统的稳定性和智能诊断功能减少了故障率，降低了维护和修理的费用。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未来发展方向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算法深度优化</a:t>
            </a:r>
            <a:endParaRPr lang="zh-CN" altLang="en-US" sz="3000"/>
          </a:p>
        </p:txBody>
      </p:sp>
      <p:grpSp>
        <p:nvGrpSpPr>
          <p:cNvPr id="12" name="组合 11"/>
          <p:cNvGrpSpPr/>
          <p:nvPr/>
        </p:nvGrpSpPr>
        <p:grpSpPr>
          <a:xfrm>
            <a:off x="1066800" y="2108200"/>
            <a:ext cx="3124200" cy="3556000"/>
            <a:chOff x="1680" y="3320"/>
            <a:chExt cx="4920" cy="5600"/>
          </a:xfrm>
        </p:grpSpPr>
      </p:grpSp>
      <p:pic>
        <p:nvPicPr>
          <p:cNvPr id="13" name="内容占位符 12" descr="f12ad02b87f0b21c17e1b3b1904b835f"/>
          <p:cNvPicPr>
            <a:picLocks noChangeAspect="1"/>
          </p:cNvPicPr>
          <p:nvPr>
            <p:ph idx="16390"/>
            <p:custDataLst>
              <p:tags r:id="rId2"/>
            </p:custDataLst>
          </p:nvPr>
        </p:nvPicPr>
        <p:blipFill>
          <a:blip r:embed="rId3"/>
          <a:srcRect l="5709" r="5709"/>
          <a:stretch>
            <a:fillRect/>
          </a:stretch>
        </p:blipFill>
        <p:spPr>
          <a:xfrm>
            <a:off x="4648200" y="1524000"/>
            <a:ext cx="6934200" cy="4724400"/>
          </a:xfrm>
          <a:custGeom>
            <a:avLst/>
            <a:gdLst>
              <a:gd name="connisteX0" fmla="*/ 0 w 6934200"/>
              <a:gd name="connsiteY0" fmla="*/ 0 h 4724400"/>
              <a:gd name="connisteX1" fmla="*/ 6731000 w 6934200"/>
              <a:gd name="connsiteY1" fmla="*/ 0 h 4724400"/>
              <a:gd name="connisteX2" fmla="*/ 6934200 w 6934200"/>
              <a:gd name="connsiteY2" fmla="*/ 203200 h 4724400"/>
              <a:gd name="connisteX3" fmla="*/ 6934200 w 6934200"/>
              <a:gd name="connsiteY3" fmla="*/ 4521200 h 4724400"/>
              <a:gd name="connisteX4" fmla="*/ 6731000 w 6934200"/>
              <a:gd name="connsiteY4" fmla="*/ 4724400 h 4724400"/>
              <a:gd name="connisteX5" fmla="*/ 0 w 6934200"/>
              <a:gd name="connsiteY5" fmla="*/ 4724400 h 4724400"/>
              <a:gd name="connisteX6" fmla="*/ 0 w 69342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6934200" h="4724400">
                <a:moveTo>
                  <a:pt x="0" y="0"/>
                </a:move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4521200"/>
                </a:lnTo>
                <a:cubicBezTo>
                  <a:pt x="6934200" y="4633424"/>
                  <a:pt x="6843224" y="4724400"/>
                  <a:pt x="67310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1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提升路径规划效率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通过深度学习算法优化路径规划，减少AGV系统运行中的拥堵和等待时间。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8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增强异常检测能力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利用机器学习模型提高对AGV运行异常的检测精度，提前预防故障，保障系统稳定。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全链路监控强化</a:t>
            </a:r>
            <a:endParaRPr lang="zh-CN" altLang="en-US" sz="3000"/>
          </a:p>
        </p:txBody>
      </p:sp>
      <p:grpSp>
        <p:nvGrpSpPr>
          <p:cNvPr id="15" name="组合 14"/>
          <p:cNvGrpSpPr/>
          <p:nvPr/>
        </p:nvGrpSpPr>
        <p:grpSpPr>
          <a:xfrm>
            <a:off x="6553200" y="1879600"/>
            <a:ext cx="5029200" cy="4013200"/>
            <a:chOff x="10320" y="2960"/>
            <a:chExt cx="7920" cy="6320"/>
          </a:xfrm>
        </p:grpSpPr>
      </p:grpSp>
      <p:pic>
        <p:nvPicPr>
          <p:cNvPr id="16" name="内容占位符 15" descr="30cce415909494c6f3bb10c68a395626"/>
          <p:cNvPicPr>
            <a:picLocks noChangeAspect="1"/>
          </p:cNvPicPr>
          <p:nvPr>
            <p:ph idx="16394"/>
            <p:custDataLst>
              <p:tags r:id="rId2"/>
            </p:custDataLst>
          </p:nvPr>
        </p:nvPicPr>
        <p:blipFill>
          <a:blip r:embed="rId3"/>
          <a:srcRect l="8535" r="8535"/>
          <a:stretch>
            <a:fillRect/>
          </a:stretch>
        </p:blipFill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实时数据采集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通过传感器和IoT技术，实现AGV系统运行数据的实时采集，提升监控效率。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智能故障预测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利用大数据分析和机器学习，对AGV系统可能出现的故障进行预测，减少停机时间。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90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可视化管理平台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91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开发集成化管理平台，实现AGV系统状态的可视化展示，便于运维人员快速响应。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远程诊断与维护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3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建立远程诊断系统，实现对AGV系统的远程监控和维护，提高问题解决速度。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无人值守升级计划</a:t>
            </a:r>
            <a:endParaRPr lang="zh-CN" altLang="en-US" sz="3000"/>
          </a:p>
        </p:txBody>
      </p:sp>
      <p:grpSp>
        <p:nvGrpSpPr>
          <p:cNvPr id="16" name="组合 15"/>
          <p:cNvGrpSpPr/>
          <p:nvPr/>
        </p:nvGrpSpPr>
        <p:grpSpPr>
          <a:xfrm>
            <a:off x="609600" y="1524000"/>
            <a:ext cx="10972800" cy="1422400"/>
            <a:chOff x="960" y="2400"/>
            <a:chExt cx="17280" cy="2240"/>
          </a:xfrm>
        </p:grpSpPr>
      </p:grpSp>
      <p:pic>
        <p:nvPicPr>
          <p:cNvPr id="17" name="内容占位符 16" descr="52f3c0c1-58fc-4a0f-aec4-1bbc35bc035e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l="629" r="629"/>
          <a:stretch>
            <a:fillRect/>
          </a:stretch>
        </p:blipFill>
        <p:spPr>
          <a:xfrm>
            <a:off x="609600" y="3403600"/>
            <a:ext cx="10972800" cy="2844800"/>
          </a:xfrm>
          <a:custGeom>
            <a:avLst/>
            <a:gdLst>
              <a:gd name="connisteX0" fmla="*/ 0 w 10972800"/>
              <a:gd name="connsiteY0" fmla="*/ 203200 h 2844800"/>
              <a:gd name="connisteX1" fmla="*/ 203200 w 10972800"/>
              <a:gd name="connsiteY1" fmla="*/ 0 h 2844800"/>
              <a:gd name="connisteX2" fmla="*/ 10769600 w 10972800"/>
              <a:gd name="connsiteY2" fmla="*/ 0 h 2844800"/>
              <a:gd name="connisteX3" fmla="*/ 10972800 w 10972800"/>
              <a:gd name="connsiteY3" fmla="*/ 203200 h 2844800"/>
              <a:gd name="connisteX4" fmla="*/ 10972800 w 10972800"/>
              <a:gd name="connsiteY4" fmla="*/ 2641600 h 2844800"/>
              <a:gd name="connisteX5" fmla="*/ 10769600 w 10972800"/>
              <a:gd name="connsiteY5" fmla="*/ 2844800 h 2844800"/>
              <a:gd name="connisteX6" fmla="*/ 203200 w 10972800"/>
              <a:gd name="connsiteY6" fmla="*/ 2844800 h 2844800"/>
              <a:gd name="connisteX7" fmla="*/ 0 w 10972800"/>
              <a:gd name="connsiteY7" fmla="*/ 2641600 h 2844800"/>
              <a:gd name="connisteX8" fmla="*/ 0 w 10972800"/>
              <a:gd name="connsiteY8" fmla="*/ 203200 h 2844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844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641600"/>
                </a:lnTo>
                <a:cubicBezTo>
                  <a:pt x="10972800" y="2753824"/>
                  <a:pt x="10881824" y="2844800"/>
                  <a:pt x="10769600" y="2844800"/>
                </a:cubicBezTo>
                <a:lnTo>
                  <a:pt x="203200" y="2844800"/>
                </a:lnTo>
                <a:cubicBezTo>
                  <a:pt x="90976" y="2844800"/>
                  <a:pt x="0" y="2753824"/>
                  <a:pt x="0" y="2641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3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集成先进的导航技术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>
            <a:normAutofit lnSpcReduction="10000"/>
          </a:bodyPr>
          <a:p>
            <a:r>
              <a:rPr lang="zh-CN" altLang="en-US"/>
              <a:t>采用激光SLAM或视觉SLAM技术，提升AGV系统的自主导航能力，减少对环境改造的依赖。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4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引入机器学习算法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通过机器学习优化路径规划和任务调度，使AGV系统更加智能，提高运行效率和灵活性。</a:t>
            </a:r>
            <a:endParaRPr lang="zh-CN" altLang="en-US"/>
          </a:p>
        </p:txBody>
      </p:sp>
      <p:sp>
        <p:nvSpPr>
          <p:cNvPr id="10" name="装饰  8"/>
          <p:cNvSpPr>
            <a:spLocks noGrp="1"/>
          </p:cNvSpPr>
          <p:nvPr>
            <p:ph type="body" idx="16395" hasCustomPrompt="1"/>
            <p:custDataLst>
              <p:tags r:id="rId10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增强系统安全性能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升级安全检测机制，如增加传感器和摄像头，确保AGV在无人值守模式下的运行安全。</a:t>
            </a:r>
            <a:endParaRPr lang="zh-CN" altLang="en-US"/>
          </a:p>
        </p:txBody>
      </p: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6389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6388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 sz="6100"/>
              <a:t>谢谢</a:t>
            </a:r>
            <a:endParaRPr lang="zh-CN" altLang="en-US" sz="61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ym typeface="+mn-ea"/>
              </a:rPr>
              <a:t>项目成果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跨环境任务系统升级</a:t>
            </a:r>
            <a:endParaRPr lang="zh-CN" altLang="en-US" sz="3000"/>
          </a:p>
        </p:txBody>
      </p:sp>
      <p:grpSp>
        <p:nvGrpSpPr>
          <p:cNvPr id="13" name="组合 12"/>
          <p:cNvGrpSpPr/>
          <p:nvPr/>
        </p:nvGrpSpPr>
        <p:grpSpPr>
          <a:xfrm>
            <a:off x="4648200" y="609600"/>
            <a:ext cx="6934200" cy="1422400"/>
            <a:chOff x="7320" y="960"/>
            <a:chExt cx="10920" cy="2240"/>
          </a:xfrm>
        </p:grpSpPr>
      </p:grpSp>
      <p:pic>
        <p:nvPicPr>
          <p:cNvPr id="14" name="内容占位符 13" descr="c92d34af-0abd-4e2a-b1e8-90234ce5db49"/>
          <p:cNvPicPr>
            <a:picLocks noChangeAspect="1"/>
          </p:cNvPicPr>
          <p:nvPr>
            <p:ph idx="16390"/>
            <p:custDataLst>
              <p:tags r:id="rId2"/>
            </p:custDataLst>
          </p:nvPr>
        </p:nvPicPr>
        <p:blipFill>
          <a:blip r:embed="rId3"/>
          <a:srcRect l="459" r="459"/>
          <a:stretch>
            <a:fillRect/>
          </a:stretch>
        </p:blipFill>
        <p:spPr>
          <a:xfrm>
            <a:off x="609600" y="2489200"/>
            <a:ext cx="10972800" cy="3759200"/>
          </a:xfrm>
          <a:custGeom>
            <a:avLst/>
            <a:gdLst>
              <a:gd name="connisteX0" fmla="*/ 0 w 10972800"/>
              <a:gd name="connsiteY0" fmla="*/ 203200 h 3759200"/>
              <a:gd name="connisteX1" fmla="*/ 203200 w 10972800"/>
              <a:gd name="connsiteY1" fmla="*/ 0 h 3759200"/>
              <a:gd name="connisteX2" fmla="*/ 10769600 w 10972800"/>
              <a:gd name="connsiteY2" fmla="*/ 0 h 3759200"/>
              <a:gd name="connisteX3" fmla="*/ 10972800 w 10972800"/>
              <a:gd name="connsiteY3" fmla="*/ 203200 h 3759200"/>
              <a:gd name="connisteX4" fmla="*/ 10972800 w 10972800"/>
              <a:gd name="connsiteY4" fmla="*/ 3556000 h 3759200"/>
              <a:gd name="connisteX5" fmla="*/ 10769600 w 10972800"/>
              <a:gd name="connsiteY5" fmla="*/ 3759200 h 3759200"/>
              <a:gd name="connisteX6" fmla="*/ 203200 w 10972800"/>
              <a:gd name="connsiteY6" fmla="*/ 3759200 h 3759200"/>
              <a:gd name="connisteX7" fmla="*/ 0 w 10972800"/>
              <a:gd name="connsiteY7" fmla="*/ 3556000 h 3759200"/>
              <a:gd name="connisteX8" fmla="*/ 0 w 10972800"/>
              <a:gd name="connsiteY8" fmla="*/ 203200 h 375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3759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3556000"/>
                </a:lnTo>
                <a:cubicBezTo>
                  <a:pt x="10972800" y="3668224"/>
                  <a:pt x="10881824" y="3759200"/>
                  <a:pt x="10769600" y="3759200"/>
                </a:cubicBezTo>
                <a:lnTo>
                  <a:pt x="203200" y="3759200"/>
                </a:lnTo>
                <a:cubicBezTo>
                  <a:pt x="90976" y="3759200"/>
                  <a:pt x="0" y="3668224"/>
                  <a:pt x="0" y="35560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1" hasCustomPrompt="1"/>
            <p:custDataLst>
              <p:tags r:id="rId4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系统兼容性增强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通过升级，AGV系统现在能更好地适应不同工厂环境，提高了任务执行的灵活性。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故障诊断与处理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升级后的系统具备更高效的故障自诊断功能，减少了运维人员的干预时间。</a:t>
            </a:r>
            <a:endParaRPr lang="zh-CN" altLang="en-US"/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死锁与路径优化</a:t>
            </a:r>
            <a:endParaRPr lang="zh-CN" altLang="en-US" sz="3000"/>
          </a:p>
        </p:txBody>
      </p:sp>
      <p:grpSp>
        <p:nvGrpSpPr>
          <p:cNvPr id="36" name="组合 35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4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2" name="图片占位符 31" descr="3fb8271f-4cea-442a-bc21-f8278c29e232"/>
          <p:cNvPicPr>
            <a:picLocks noChangeAspect="1"/>
          </p:cNvPicPr>
          <p:nvPr>
            <p:ph type="pic" idx="16395"/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914400" y="20193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死锁预防机制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通过算法优化，AGV系统成功减少了死锁事件，提高了运输效率。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3" name="图片占位符 32" descr="df5013fe-65b4-4fd6-8582-8697d38830d0"/>
          <p:cNvPicPr>
            <a:picLocks noChangeAspect="1"/>
          </p:cNvPicPr>
          <p:nvPr>
            <p:ph type="pic" idx="16397"/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6553200" y="20193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路径规划算法改进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引入高级路径规划算法，AGV系统路径选择更加智能，减少了拥堵和绕行。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398" hasCustomPrompt="1"/>
            <p:custDataLst>
              <p:tags r:id="rId1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4" name="图片占位符 33" descr="85a1750e-29e0-44a4-8e65-48c54d821b46"/>
          <p:cNvPicPr>
            <a:picLocks noChangeAspect="1"/>
          </p:cNvPicPr>
          <p:nvPr>
            <p:ph type="pic" idx="16399"/>
            <p:custDataLst>
              <p:tags r:id="rId13"/>
            </p:custDataLst>
          </p:nvPr>
        </p:nvPicPr>
        <p:blipFill>
          <a:blip r:embed="rId14"/>
          <a:srcRect/>
          <a:stretch>
            <a:fillRect/>
          </a:stretch>
        </p:blipFill>
        <p:spPr>
          <a:xfrm>
            <a:off x="914400" y="45339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</p:spPr>
      </p:pic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实时交通监控系统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部署实时监控系统，AGV能够动态调整路径，避免潜在的死锁风险。</a:t>
            </a:r>
            <a:endParaRPr lang="zh-CN" altLang="en-US"/>
          </a:p>
        </p:txBody>
      </p:sp>
      <p:sp>
        <p:nvSpPr>
          <p:cNvPr id="15" name="装饰  3"/>
          <p:cNvSpPr>
            <a:spLocks noGrp="1"/>
          </p:cNvSpPr>
          <p:nvPr>
            <p:ph type="body" idx="16400" hasCustomPrompt="1"/>
            <p:custDataLst>
              <p:tags r:id="rId1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35" name="图片占位符 34" descr="5241f6a3-db16-4a49-9c73-b82c2c0cfe27"/>
          <p:cNvPicPr>
            <a:picLocks noChangeAspect="1"/>
          </p:cNvPicPr>
          <p:nvPr>
            <p:ph type="pic" idx="16401"/>
            <p:custDataLst>
              <p:tags r:id="rId18"/>
            </p:custDataLst>
          </p:nvPr>
        </p:nvPicPr>
        <p:blipFill>
          <a:blip r:embed="rId19"/>
          <a:srcRect/>
          <a:stretch>
            <a:fillRect/>
          </a:stretch>
        </p:blipFill>
        <p:spPr>
          <a:xfrm>
            <a:off x="6553200" y="45339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</p:spPr>
      </p:pic>
      <p:sp>
        <p:nvSpPr>
          <p:cNvPr id="17" name="文本占位符 16"/>
          <p:cNvSpPr>
            <a:spLocks noGrp="1"/>
          </p:cNvSpPr>
          <p:nvPr>
            <p:ph type="body" idx="16392"/>
            <p:custDataLst>
              <p:tags r:id="rId20"/>
            </p:custDataLst>
          </p:nvPr>
        </p:nvSpPr>
        <p:spPr/>
        <p:txBody>
          <a:bodyPr/>
          <a:p>
            <a:r>
              <a:rPr lang="zh-CN" altLang="en-US"/>
              <a:t>故障诊断与自动恢复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/>
            <p:custDataLst>
              <p:tags r:id="rId21"/>
            </p:custDataLst>
          </p:nvPr>
        </p:nvSpPr>
        <p:spPr/>
        <p:txBody>
          <a:bodyPr/>
          <a:p>
            <a:r>
              <a:rPr lang="zh-CN" altLang="en-US"/>
              <a:t>实现故障快速诊断和自动恢复功能，确保AGV系统在遇到死锁时能迅速恢复正常运行。</a:t>
            </a:r>
            <a:endParaRPr lang="zh-CN" altLang="en-US"/>
          </a:p>
        </p:txBody>
      </p: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充电策略智能化</a:t>
            </a:r>
            <a:endParaRPr lang="zh-CN" altLang="en-US" sz="3000"/>
          </a:p>
        </p:txBody>
      </p:sp>
      <p:grpSp>
        <p:nvGrpSpPr>
          <p:cNvPr id="20" name="组合 19"/>
          <p:cNvGrpSpPr/>
          <p:nvPr/>
        </p:nvGrpSpPr>
        <p:grpSpPr>
          <a:xfrm>
            <a:off x="609600" y="1524000"/>
            <a:ext cx="10972800" cy="4724400"/>
            <a:chOff x="960" y="2400"/>
            <a:chExt cx="17280" cy="7440"/>
          </a:xfrm>
        </p:grpSpPr>
      </p:grpSp>
      <p:sp>
        <p:nvSpPr>
          <p:cNvPr id="3" name="装饰  1"/>
          <p:cNvSpPr>
            <a:spLocks noGrp="1"/>
          </p:cNvSpPr>
          <p:nvPr>
            <p:ph type="body" idx="16390" hasCustomPrompt="1"/>
            <p:custDataLst>
              <p:tags r:id="rId2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18" name="图片占位符 17" descr="16231596-4f10-4cbe-90e8-9489100d0d32"/>
          <p:cNvPicPr>
            <a:picLocks noChangeAspect="1"/>
          </p:cNvPicPr>
          <p:nvPr>
            <p:ph type="pic" idx="16391"/>
            <p:custDataLst>
              <p:tags r:id="rId3"/>
            </p:custDataLst>
          </p:nvPr>
        </p:nvPicPr>
        <p:blipFill>
          <a:blip r:embed="rId4"/>
          <a:srcRect t="74" b="74"/>
          <a:stretch>
            <a:fillRect/>
          </a:stretch>
        </p:blipFill>
        <p:spPr>
          <a:xfrm>
            <a:off x="5994400" y="1524000"/>
            <a:ext cx="5588000" cy="2209800"/>
          </a:xfrm>
          <a:custGeom>
            <a:avLst/>
            <a:gdLst>
              <a:gd name="connisteX0" fmla="*/ 0 w 5588000"/>
              <a:gd name="connsiteY0" fmla="*/ 0 h 2209800"/>
              <a:gd name="connisteX1" fmla="*/ 5384800 w 5588000"/>
              <a:gd name="connsiteY1" fmla="*/ 0 h 2209800"/>
              <a:gd name="connisteX2" fmla="*/ 5588000 w 5588000"/>
              <a:gd name="connsiteY2" fmla="*/ 203200 h 2209800"/>
              <a:gd name="connisteX3" fmla="*/ 5588000 w 5588000"/>
              <a:gd name="connsiteY3" fmla="*/ 2006600 h 2209800"/>
              <a:gd name="connisteX4" fmla="*/ 5384800 w 5588000"/>
              <a:gd name="connsiteY4" fmla="*/ 2209800 h 2209800"/>
              <a:gd name="connisteX5" fmla="*/ 0 w 5588000"/>
              <a:gd name="connsiteY5" fmla="*/ 2209800 h 2209800"/>
              <a:gd name="connisteX6" fmla="*/ 0 w 5588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588000" h="2209800">
                <a:moveTo>
                  <a:pt x="0" y="0"/>
                </a:moveTo>
                <a:lnTo>
                  <a:pt x="5384800" y="0"/>
                </a:lnTo>
                <a:cubicBezTo>
                  <a:pt x="5497024" y="0"/>
                  <a:pt x="5588000" y="90976"/>
                  <a:pt x="5588000" y="203200"/>
                </a:cubicBezTo>
                <a:lnTo>
                  <a:pt x="5588000" y="2006600"/>
                </a:lnTo>
                <a:cubicBezTo>
                  <a:pt x="5588000" y="2118824"/>
                  <a:pt x="5497024" y="2209800"/>
                  <a:pt x="5384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智能充电调度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通过算法优化，AGV系统实现了根据任务需求和电池状态智能调度充电，提高了充电效率。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/>
        <p:txBody>
          <a:bodyPr>
            <a:noAutofit/>
          </a:bodyPr>
          <a:p>
            <a:pPr>
              <a:buNone/>
            </a:pPr>
            <a:endParaRPr lang="zh-CN" altLang="en-US"/>
          </a:p>
        </p:txBody>
      </p:sp>
      <p:pic>
        <p:nvPicPr>
          <p:cNvPr id="19" name="图片占位符 18" descr="3737bb3b-3b06-46a0-9c2e-f1b7f2670a42"/>
          <p:cNvPicPr>
            <a:picLocks noChangeAspect="1"/>
          </p:cNvPicPr>
          <p:nvPr>
            <p:ph type="pic" idx="16393"/>
            <p:custDataLst>
              <p:tags r:id="rId8"/>
            </p:custDataLst>
          </p:nvPr>
        </p:nvPicPr>
        <p:blipFill>
          <a:blip r:embed="rId9"/>
          <a:srcRect t="74" b="74"/>
          <a:stretch>
            <a:fillRect/>
          </a:stretch>
        </p:blipFill>
        <p:spPr>
          <a:xfrm>
            <a:off x="609600" y="4038600"/>
            <a:ext cx="5588000" cy="2209800"/>
          </a:xfrm>
          <a:custGeom>
            <a:avLst/>
            <a:gdLst>
              <a:gd name="connisteX0" fmla="*/ 0 w 5588000"/>
              <a:gd name="connsiteY0" fmla="*/ 203200 h 2209800"/>
              <a:gd name="connisteX1" fmla="*/ 203200 w 5588000"/>
              <a:gd name="connsiteY1" fmla="*/ 0 h 2209800"/>
              <a:gd name="connisteX2" fmla="*/ 5588000 w 5588000"/>
              <a:gd name="connsiteY2" fmla="*/ 0 h 2209800"/>
              <a:gd name="connisteX3" fmla="*/ 5588000 w 5588000"/>
              <a:gd name="connsiteY3" fmla="*/ 2209800 h 2209800"/>
              <a:gd name="connisteX4" fmla="*/ 203200 w 5588000"/>
              <a:gd name="connsiteY4" fmla="*/ 2209800 h 2209800"/>
              <a:gd name="connisteX5" fmla="*/ 0 w 5588000"/>
              <a:gd name="connsiteY5" fmla="*/ 2006600 h 2209800"/>
              <a:gd name="connisteX6" fmla="*/ 0 w 5588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588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588000" y="0"/>
                </a:lnTo>
                <a:lnTo>
                  <a:pt x="5588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预测性维护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利用数据分析预测电池健康状况，提前进行维护，减少了充电故障和停机时间。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idx="16391"/>
          </p:nvPr>
        </p:nvSpPr>
        <p:spPr>
          <a:xfrm>
            <a:off x="882650" y="2076450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</p:nvPr>
        </p:nvSpPr>
        <p:spPr>
          <a:xfrm>
            <a:off x="1035050" y="2076450"/>
            <a:ext cx="3276600" cy="406400"/>
          </a:xfrm>
        </p:spPr>
        <p:txBody>
          <a:bodyPr/>
          <a:p>
            <a:r>
              <a:rPr lang="zh-CN" altLang="en-US"/>
              <a:t>全区域</a:t>
            </a:r>
            <a:r>
              <a:rPr lang="zh-CN" altLang="en-US"/>
              <a:t>打通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</p:nvPr>
        </p:nvSpPr>
        <p:spPr>
          <a:xfrm>
            <a:off x="1035050" y="2584450"/>
            <a:ext cx="3276600" cy="914400"/>
          </a:xfrm>
        </p:spPr>
        <p:txBody>
          <a:bodyPr>
            <a:normAutofit/>
          </a:bodyPr>
          <a:p>
            <a:r>
              <a:rPr lang="zh-CN" altLang="en-US">
                <a:sym typeface="+mn-ea"/>
              </a:rPr>
              <a:t>通过多个服务器跨环境模块结合电梯模块，实现全区域配送，兼容多个不同版本</a:t>
            </a:r>
            <a:r>
              <a:rPr lang="zh-CN" altLang="en-US">
                <a:sym typeface="+mn-ea"/>
              </a:rPr>
              <a:t>服务器</a:t>
            </a:r>
            <a:endParaRPr lang="zh-CN" altLang="en-US"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92"/>
          </p:nvPr>
        </p:nvSpPr>
        <p:spPr>
          <a:xfrm>
            <a:off x="882650" y="4108450"/>
            <a:ext cx="50800" cy="1422400"/>
          </a:xfrm>
        </p:spPr>
        <p:txBody>
          <a:bodyPr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</p:nvPr>
        </p:nvSpPr>
        <p:spPr>
          <a:xfrm>
            <a:off x="1035050" y="4108450"/>
            <a:ext cx="4012565" cy="406400"/>
          </a:xfrm>
        </p:spPr>
        <p:txBody>
          <a:bodyPr>
            <a:noAutofit/>
          </a:bodyPr>
          <a:p>
            <a:r>
              <a:rPr lang="zh-CN" altLang="en-US" sz="2300"/>
              <a:t>梯控分布式</a:t>
            </a:r>
            <a:r>
              <a:rPr lang="zh-CN" altLang="en-US" sz="2300"/>
              <a:t>部署</a:t>
            </a:r>
            <a:endParaRPr lang="zh-CN" altLang="en-US" sz="2300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</p:nvPr>
        </p:nvSpPr>
        <p:spPr>
          <a:xfrm>
            <a:off x="1035050" y="4616450"/>
            <a:ext cx="3276600" cy="914400"/>
          </a:xfrm>
        </p:spPr>
        <p:txBody>
          <a:bodyPr>
            <a:normAutofit lnSpcReduction="10000"/>
          </a:bodyPr>
          <a:p>
            <a:r>
              <a:rPr lang="zh-CN" altLang="en-US"/>
              <a:t>电梯分别部署在对应的跨楼层服务器，最大限度减少跨环境耗时对电梯效率影响，提升电梯</a:t>
            </a:r>
            <a:r>
              <a:rPr lang="zh-CN" altLang="en-US"/>
              <a:t>利用率</a:t>
            </a:r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71975" y="2724785"/>
            <a:ext cx="8409305" cy="3744595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sp>
        <p:nvSpPr>
          <p:cNvPr id="50" name="立方体 49"/>
          <p:cNvSpPr/>
          <p:nvPr/>
        </p:nvSpPr>
        <p:spPr>
          <a:xfrm>
            <a:off x="8853805" y="3053080"/>
            <a:ext cx="114300" cy="1309370"/>
          </a:xfrm>
          <a:prstGeom prst="cube">
            <a:avLst/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000">
                <a:sym typeface="+mn-ea"/>
              </a:rPr>
              <a:t>电梯跨环境配送</a:t>
            </a:r>
            <a:r>
              <a:rPr lang="zh-CN" altLang="en-US" sz="3000">
                <a:sym typeface="+mn-ea"/>
              </a:rPr>
              <a:t>一览图</a:t>
            </a:r>
            <a:endParaRPr lang="zh-CN" altLang="en-US" sz="3000">
              <a:sym typeface="+mn-ea"/>
            </a:endParaRPr>
          </a:p>
        </p:txBody>
      </p:sp>
      <p:sp>
        <p:nvSpPr>
          <p:cNvPr id="31" name="立方体 30"/>
          <p:cNvSpPr/>
          <p:nvPr/>
        </p:nvSpPr>
        <p:spPr>
          <a:xfrm>
            <a:off x="6832600" y="4612640"/>
            <a:ext cx="114300" cy="1309370"/>
          </a:xfrm>
          <a:prstGeom prst="cube">
            <a:avLst/>
          </a:prstGeom>
          <a:gradFill>
            <a:gsLst>
              <a:gs pos="50000">
                <a:schemeClr val="accent2">
                  <a:alpha val="49000"/>
                </a:schemeClr>
              </a:gs>
              <a:gs pos="0">
                <a:schemeClr val="accent2">
                  <a:lumMod val="25000"/>
                  <a:lumOff val="75000"/>
                  <a:alpha val="56000"/>
                </a:schemeClr>
              </a:gs>
              <a:gs pos="100000">
                <a:schemeClr val="accent2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立方体 33前端一部1-2"/>
          <p:cNvSpPr/>
          <p:nvPr/>
        </p:nvSpPr>
        <p:spPr>
          <a:xfrm>
            <a:off x="7785100" y="3676015"/>
            <a:ext cx="114300" cy="1309370"/>
          </a:xfrm>
          <a:prstGeom prst="cube">
            <a:avLst/>
          </a:prstGeom>
          <a:gradFill>
            <a:gsLst>
              <a:gs pos="40000">
                <a:srgbClr val="FFFF00">
                  <a:alpha val="63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立方体 32"/>
          <p:cNvSpPr/>
          <p:nvPr/>
        </p:nvSpPr>
        <p:spPr>
          <a:xfrm>
            <a:off x="8013700" y="3942715"/>
            <a:ext cx="114300" cy="1309370"/>
          </a:xfrm>
          <a:prstGeom prst="cube">
            <a:avLst/>
          </a:prstGeom>
          <a:gradFill>
            <a:gsLst>
              <a:gs pos="28000">
                <a:srgbClr val="FFFF00">
                  <a:alpha val="40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立方体 34前端三部1-2"/>
          <p:cNvSpPr/>
          <p:nvPr/>
        </p:nvSpPr>
        <p:spPr>
          <a:xfrm>
            <a:off x="7283450" y="3542665"/>
            <a:ext cx="114300" cy="1309370"/>
          </a:xfrm>
          <a:prstGeom prst="cube">
            <a:avLst/>
          </a:prstGeom>
          <a:gradFill>
            <a:gsLst>
              <a:gs pos="39000">
                <a:srgbClr val="FF8A1D">
                  <a:alpha val="78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立方体 35前端四部1-2"/>
          <p:cNvSpPr/>
          <p:nvPr/>
        </p:nvSpPr>
        <p:spPr>
          <a:xfrm>
            <a:off x="7131050" y="3348990"/>
            <a:ext cx="114300" cy="1309370"/>
          </a:xfrm>
          <a:prstGeom prst="cube">
            <a:avLst/>
          </a:prstGeom>
          <a:gradFill>
            <a:gsLst>
              <a:gs pos="48000">
                <a:srgbClr val="FF8A1D">
                  <a:alpha val="73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立方体 36"/>
          <p:cNvSpPr/>
          <p:nvPr/>
        </p:nvSpPr>
        <p:spPr>
          <a:xfrm>
            <a:off x="9194800" y="3259455"/>
            <a:ext cx="114300" cy="1309370"/>
          </a:xfrm>
          <a:prstGeom prst="cube">
            <a:avLst/>
          </a:prstGeom>
          <a:gradFill>
            <a:gsLst>
              <a:gs pos="61000">
                <a:srgbClr val="FF0000">
                  <a:alpha val="67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立方体 40pcba1-2"/>
          <p:cNvSpPr/>
          <p:nvPr/>
        </p:nvSpPr>
        <p:spPr>
          <a:xfrm>
            <a:off x="9693275" y="2059305"/>
            <a:ext cx="114300" cy="1309370"/>
          </a:xfrm>
          <a:prstGeom prst="cube">
            <a:avLst/>
          </a:prstGeom>
          <a:gradFill>
            <a:gsLst>
              <a:gs pos="50000">
                <a:srgbClr val="92D050"/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00B05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立方体 45"/>
          <p:cNvSpPr/>
          <p:nvPr/>
        </p:nvSpPr>
        <p:spPr>
          <a:xfrm>
            <a:off x="5981700" y="3998595"/>
            <a:ext cx="114300" cy="1309370"/>
          </a:xfrm>
          <a:prstGeom prst="cube">
            <a:avLst/>
          </a:prstGeom>
          <a:gradFill>
            <a:gsLst>
              <a:gs pos="50000">
                <a:srgbClr val="FFFF00">
                  <a:alpha val="3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立方体 46"/>
          <p:cNvSpPr/>
          <p:nvPr/>
        </p:nvSpPr>
        <p:spPr>
          <a:xfrm>
            <a:off x="6108700" y="4197350"/>
            <a:ext cx="114300" cy="1309370"/>
          </a:xfrm>
          <a:prstGeom prst="cube">
            <a:avLst/>
          </a:prstGeom>
          <a:gradFill>
            <a:gsLst>
              <a:gs pos="50000">
                <a:srgbClr val="FFFF00">
                  <a:alpha val="19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立方体 47"/>
          <p:cNvSpPr/>
          <p:nvPr/>
        </p:nvSpPr>
        <p:spPr>
          <a:xfrm>
            <a:off x="6619875" y="4362450"/>
            <a:ext cx="114300" cy="1309370"/>
          </a:xfrm>
          <a:prstGeom prst="cube">
            <a:avLst/>
          </a:prstGeom>
          <a:gradFill>
            <a:gsLst>
              <a:gs pos="50000">
                <a:schemeClr val="bg1"/>
              </a:gs>
              <a:gs pos="0">
                <a:schemeClr val="bg1"/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立方体 48"/>
          <p:cNvSpPr/>
          <p:nvPr/>
        </p:nvSpPr>
        <p:spPr>
          <a:xfrm>
            <a:off x="10115550" y="2929255"/>
            <a:ext cx="114300" cy="1309370"/>
          </a:xfrm>
          <a:prstGeom prst="cube">
            <a:avLst/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75200" y="2059305"/>
            <a:ext cx="7011035" cy="2491105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sp>
        <p:nvSpPr>
          <p:cNvPr id="32" name="立方体 31"/>
          <p:cNvSpPr/>
          <p:nvPr/>
        </p:nvSpPr>
        <p:spPr>
          <a:xfrm>
            <a:off x="6832600" y="3348990"/>
            <a:ext cx="114300" cy="1309370"/>
          </a:xfrm>
          <a:prstGeom prst="cube">
            <a:avLst/>
          </a:prstGeom>
          <a:gradFill>
            <a:gsLst>
              <a:gs pos="50000">
                <a:schemeClr val="accent2">
                  <a:alpha val="50000"/>
                </a:schemeClr>
              </a:gs>
              <a:gs pos="0">
                <a:schemeClr val="accent2">
                  <a:lumMod val="25000"/>
                  <a:lumOff val="75000"/>
                  <a:alpha val="45000"/>
                </a:schemeClr>
              </a:gs>
              <a:gs pos="100000">
                <a:schemeClr val="accent2">
                  <a:lumMod val="85000"/>
                </a:scheme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立方体 37"/>
          <p:cNvSpPr/>
          <p:nvPr/>
        </p:nvSpPr>
        <p:spPr>
          <a:xfrm>
            <a:off x="9201150" y="1950085"/>
            <a:ext cx="114300" cy="1309370"/>
          </a:xfrm>
          <a:prstGeom prst="cube">
            <a:avLst/>
          </a:prstGeom>
          <a:gradFill>
            <a:gsLst>
              <a:gs pos="53000">
                <a:srgbClr val="FF0000">
                  <a:alpha val="68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立方体 38存储一部2-3"/>
          <p:cNvSpPr/>
          <p:nvPr/>
        </p:nvSpPr>
        <p:spPr>
          <a:xfrm>
            <a:off x="8500110" y="1546860"/>
            <a:ext cx="114300" cy="1309370"/>
          </a:xfrm>
          <a:prstGeom prst="cube">
            <a:avLst/>
          </a:prstGeom>
          <a:gradFill>
            <a:gsLst>
              <a:gs pos="50000">
                <a:srgbClr val="FF8A1D"/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立方体 41前端二部2-3"/>
          <p:cNvSpPr/>
          <p:nvPr/>
        </p:nvSpPr>
        <p:spPr>
          <a:xfrm>
            <a:off x="8013700" y="2633345"/>
            <a:ext cx="114300" cy="1309370"/>
          </a:xfrm>
          <a:prstGeom prst="cube">
            <a:avLst/>
          </a:prstGeom>
          <a:gradFill>
            <a:gsLst>
              <a:gs pos="50000">
                <a:srgbClr val="FFFF00">
                  <a:alpha val="28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立方体 44 前端4部2-3"/>
          <p:cNvSpPr/>
          <p:nvPr/>
        </p:nvSpPr>
        <p:spPr>
          <a:xfrm>
            <a:off x="7131050" y="2039620"/>
            <a:ext cx="114300" cy="1309370"/>
          </a:xfrm>
          <a:prstGeom prst="cube">
            <a:avLst/>
          </a:prstGeom>
          <a:gradFill>
            <a:gsLst>
              <a:gs pos="51000">
                <a:srgbClr val="FF0000">
                  <a:alpha val="65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0000">
                  <a:alpha val="57000"/>
                </a:srgbClr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立方体 42前端一部2-3"/>
          <p:cNvSpPr/>
          <p:nvPr/>
        </p:nvSpPr>
        <p:spPr>
          <a:xfrm>
            <a:off x="7799070" y="2398395"/>
            <a:ext cx="114300" cy="1309370"/>
          </a:xfrm>
          <a:prstGeom prst="cube">
            <a:avLst/>
          </a:prstGeom>
          <a:gradFill>
            <a:gsLst>
              <a:gs pos="50000">
                <a:srgbClr val="FFFF00">
                  <a:alpha val="53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立方体 43"/>
          <p:cNvSpPr/>
          <p:nvPr/>
        </p:nvSpPr>
        <p:spPr>
          <a:xfrm>
            <a:off x="7292340" y="2233295"/>
            <a:ext cx="114300" cy="1309370"/>
          </a:xfrm>
          <a:prstGeom prst="cube">
            <a:avLst/>
          </a:prstGeom>
          <a:gradFill>
            <a:gsLst>
              <a:gs pos="50000">
                <a:srgbClr val="FF8A1D">
                  <a:alpha val="57000"/>
                </a:srgbClr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rgbClr val="FF8A1D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立方体 54前端一部2"/>
          <p:cNvSpPr/>
          <p:nvPr/>
        </p:nvSpPr>
        <p:spPr>
          <a:xfrm>
            <a:off x="8256905" y="1415415"/>
            <a:ext cx="114300" cy="1309370"/>
          </a:xfrm>
          <a:prstGeom prst="cube">
            <a:avLst/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clrChange>
              <a:clrFrom>
                <a:srgbClr val="FEFEFF">
                  <a:alpha val="100000"/>
                </a:srgbClr>
              </a:clrFrom>
              <a:clrTo>
                <a:srgbClr val="FEFE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46930" y="387985"/>
            <a:ext cx="7000240" cy="3062605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2840" y="349885"/>
            <a:ext cx="933450" cy="172656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关键技术突破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 sz="3000"/>
              <a:t>多车协同算法</a:t>
            </a:r>
            <a:endParaRPr lang="zh-CN" altLang="en-US" sz="3000"/>
          </a:p>
        </p:txBody>
      </p:sp>
      <p:grpSp>
        <p:nvGrpSpPr>
          <p:cNvPr id="13" name="组合 12"/>
          <p:cNvGrpSpPr/>
          <p:nvPr/>
        </p:nvGrpSpPr>
        <p:grpSpPr>
          <a:xfrm>
            <a:off x="4648200" y="4470400"/>
            <a:ext cx="6934200" cy="1778000"/>
            <a:chOff x="7320" y="7040"/>
            <a:chExt cx="10920" cy="2800"/>
          </a:xfrm>
        </p:grpSpPr>
      </p:grpSp>
      <p:pic>
        <p:nvPicPr>
          <p:cNvPr id="14" name="内容占位符 13" descr="0cf3839e-92dd-46f2-a2a6-2a43348f5a0c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l="962" r="962"/>
          <a:stretch>
            <a:fillRect/>
          </a:stretch>
        </p:blipFill>
        <p:spPr>
          <a:xfrm>
            <a:off x="609600" y="609600"/>
            <a:ext cx="10972800" cy="3251200"/>
          </a:xfrm>
          <a:custGeom>
            <a:avLst/>
            <a:gdLst>
              <a:gd name="connisteX0" fmla="*/ 0 w 10972800"/>
              <a:gd name="connsiteY0" fmla="*/ 203200 h 3251200"/>
              <a:gd name="connisteX1" fmla="*/ 203200 w 10972800"/>
              <a:gd name="connsiteY1" fmla="*/ 0 h 3251200"/>
              <a:gd name="connisteX2" fmla="*/ 10769600 w 10972800"/>
              <a:gd name="connsiteY2" fmla="*/ 0 h 3251200"/>
              <a:gd name="connisteX3" fmla="*/ 10972800 w 10972800"/>
              <a:gd name="connsiteY3" fmla="*/ 203200 h 3251200"/>
              <a:gd name="connisteX4" fmla="*/ 10972800 w 10972800"/>
              <a:gd name="connsiteY4" fmla="*/ 3048000 h 3251200"/>
              <a:gd name="connisteX5" fmla="*/ 10769600 w 10972800"/>
              <a:gd name="connsiteY5" fmla="*/ 3251200 h 3251200"/>
              <a:gd name="connisteX6" fmla="*/ 203200 w 10972800"/>
              <a:gd name="connsiteY6" fmla="*/ 3251200 h 3251200"/>
              <a:gd name="connisteX7" fmla="*/ 0 w 10972800"/>
              <a:gd name="connsiteY7" fmla="*/ 3048000 h 3251200"/>
              <a:gd name="connisteX8" fmla="*/ 0 w 10972800"/>
              <a:gd name="connsiteY8" fmla="*/ 203200 h 3251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3251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3048000"/>
                </a:lnTo>
                <a:cubicBezTo>
                  <a:pt x="10972800" y="3160224"/>
                  <a:pt x="10881824" y="3251200"/>
                  <a:pt x="10769600" y="3251200"/>
                </a:cubicBezTo>
                <a:lnTo>
                  <a:pt x="203200" y="3251200"/>
                </a:lnTo>
                <a:cubicBezTo>
                  <a:pt x="90976" y="3251200"/>
                  <a:pt x="0" y="3160224"/>
                  <a:pt x="0" y="30480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路径规划优化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 sz="1400"/>
              <a:t>通过深度学习算法，AGV系统实现了更高效的路径规划，减少了拥堵和碰撞。</a:t>
            </a:r>
            <a:endParaRPr lang="zh-CN" altLang="en-US" sz="1400"/>
          </a:p>
        </p:txBody>
      </p:sp>
      <p:sp>
        <p:nvSpPr>
          <p:cNvPr id="6" name="文本占位符 5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动态任务分配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引入先进的动态任务分配机制，使得多AGV在执行任务时能实时调整，提高整体效率。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90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通信协议升级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91"/>
            <p:custDataLst>
              <p:tags r:id="rId9"/>
            </p:custDataLst>
          </p:nvPr>
        </p:nvSpPr>
        <p:spPr/>
        <p:txBody>
          <a:bodyPr/>
          <a:p>
            <a:r>
              <a:rPr lang="zh-CN" altLang="en-US" sz="1400"/>
              <a:t>升级了AGV间的通信协议，确保了多车协同作业时信息传输的稳定性和实时性。</a:t>
            </a:r>
            <a:endParaRPr lang="zh-CN" altLang="en-US" sz="1400"/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573"/>
  <p:tag name="KSO_WM_TEMPLATE_CATEGORY" val="custom"/>
</p:tagLst>
</file>

<file path=ppt/tags/tag10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0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5_2"/>
  <p:tag name="KSO_WM_UNIT_TYPE" val="l_h_i"/>
</p:tagLst>
</file>

<file path=ppt/tags/tag1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10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0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0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0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1a1436883a3faedc984ee420f927d0a9c64f4a3"/>
  <p:tag name="KSO_WM_NEWLAYOUT_GROUP_ID" val="layout_62"/>
  <p:tag name="KSO_WM_NEWLAYOUT_ID" val="slide_52fe5cf5ee59daf9"/>
</p:tagLst>
</file>

<file path=ppt/tags/tag10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07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0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1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1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1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1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083f6ea46f21509b186e8320b7cf1574e194dfc"/>
  <p:tag name="KSO_WM_NEWLAYOUT_GROUP_ID" val="layout_31"/>
  <p:tag name="KSO_WM_NEWLAYOUT_ID" val="slide_543ed0c2bd8919e9"/>
</p:tagLst>
</file>

<file path=ppt/tags/tag11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2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1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2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1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2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4_1"/>
  <p:tag name="KSO_WM_UNIT_TYPE" val="l_h_i"/>
</p:tagLst>
</file>

<file path=ppt/tags/tag1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573"/>
  <p:tag name="KSO_WM_TEMPLATE_CATEGORY" val="custom"/>
</p:tagLst>
</file>

<file path=ppt/tags/tag1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1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3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3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3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3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66ce4769b5d81a049530f647e30b6d3b1b60f77"/>
  <p:tag name="KSO_WM_NEWLAYOUT_GROUP_ID" val="layout_26"/>
  <p:tag name="KSO_WM_NEWLAYOUT_ID" val="slide_f64549512ce8df60"/>
</p:tagLst>
</file>

<file path=ppt/tags/tag13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3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1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4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4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4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eab714b6379c5dc47c06d456b7eee6a7f8ece95"/>
  <p:tag name="KSO_WM_NEWLAYOUT_GROUP_ID" val="layout_63"/>
  <p:tag name="KSO_WM_NEWLAYOUT_ID" val="slide_e7b227be9274ba4a"/>
</p:tagLst>
</file>

<file path=ppt/tags/tag14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5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3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5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5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5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5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b1c4894df0b67f2ad632f8d47b58ff21f8fd739"/>
  <p:tag name="KSO_WM_NEWLAYOUT_GROUP_ID" val="layout_42"/>
  <p:tag name="KSO_WM_NEWLAYOUT_ID" val="slide_799aa17939fe668e"/>
</p:tagLst>
</file>

<file path=ppt/tags/tag1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6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6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4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7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1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7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4_1"/>
  <p:tag name="KSO_WM_UNIT_TYPE" val="l_h_i"/>
</p:tagLst>
</file>

<file path=ppt/tags/tag1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7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7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7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7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6df17acdd60d7fea7c213b5ec573f12c21770b9"/>
  <p:tag name="KSO_WM_NEWLAYOUT_GROUP_ID" val="layout_51"/>
  <p:tag name="KSO_WM_NEWLAYOUT_ID" val="slide_5f9bbafbd906f1fe"/>
</p:tagLst>
</file>

<file path=ppt/tags/tag17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78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4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1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8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8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8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19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4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TEMPLATE_INDEX" val="40490573"/>
  <p:tag name="KSO_WM_TEMPLATE_CATEGORY" val="custom"/>
</p:tagLst>
</file>

<file path=ppt/tags/tag19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b3618a2c20c63385b2dfe314de611a1f17de20e"/>
  <p:tag name="KSO_WM_NEWLAYOUT_GROUP_ID" val="layout_38"/>
  <p:tag name="KSO_WM_NEWLAYOUT_ID" val="slide_f7b9aa46f714e91f"/>
</p:tagLst>
</file>

<file path=ppt/tags/tag19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1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0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4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TEMPLATE_INDEX" val="40490573"/>
  <p:tag name="KSO_WM_TEMPLATE_CATEGORY" val="custom"/>
</p:tagLst>
</file>

<file path=ppt/tags/tag2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0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4_1"/>
  <p:tag name="KSO_WM_UNIT_TYPE" val="l_h_i"/>
</p:tagLst>
</file>

<file path=ppt/tags/tag2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2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0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20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0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0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1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4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  <p:tag name="KSO_WM_TEMPLATE_INDEX" val="40490573"/>
  <p:tag name="KSO_WM_TEMPLATE_CATEGORY" val="custom"/>
</p:tagLst>
</file>

<file path=ppt/tags/tag21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1e0b5f25edf6ac1fe6dabfb6b51d6483f3aa8cb"/>
  <p:tag name="KSO_WM_NEWLAYOUT_GROUP_ID" val="layout_30"/>
  <p:tag name="KSO_WM_NEWLAYOUT_ID" val="slide_4a2a31e475742e4f"/>
</p:tagLst>
</file>

<file path=ppt/tags/tag21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12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2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1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1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1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2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4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TEMPLATE_INDEX" val="40490573"/>
  <p:tag name="KSO_WM_TEMPLATE_CATEGORY" val="custom"/>
</p:tagLst>
</file>

<file path=ppt/tags/tag22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2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14b7255ed23028d2b18b22cdf572c06d13cd4f"/>
  <p:tag name="KSO_WM_NEWLAYOUT_GROUP_ID" val="layout_57"/>
  <p:tag name="KSO_WM_NEWLAYOUT_ID" val="slide_17ace9d630c0772a"/>
</p:tagLst>
</file>

<file path=ppt/tags/tag222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2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26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3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30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2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34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4_1"/>
  <p:tag name="KSO_WM_UNIT_TYPE" val="l_h_i"/>
</p:tagLst>
</file>

<file path=ppt/tags/tag2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2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23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3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4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4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3108021661a78fe0bc1accb5c000de42320d26c"/>
  <p:tag name="KSO_WM_NEWLAYOUT_GROUP_ID" val="layout_2"/>
  <p:tag name="KSO_WM_NEWLAYOUT_ID" val="slide_d665d6f003d2fe82"/>
</p:tagLst>
</file>

<file path=ppt/tags/tag242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2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4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2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5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50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2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5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5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5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5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0b38b375eb2074b2003f70cc8d310f48f9e614b"/>
  <p:tag name="KSO_WM_NEWLAYOUT_GROUP_ID" val="layout_6"/>
  <p:tag name="KSO_WM_NEWLAYOUT_ID" val="slide_2ad8094139643a7a"/>
</p:tagLst>
</file>

<file path=ppt/tags/tag2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59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2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  <p:tag name="KSO_WM_TEMPLATE_INDEX" val="40490573"/>
  <p:tag name="KSO_WM_TEMPLATE_CATEGORY" val="custom"/>
</p:tagLst>
</file>

<file path=ppt/tags/tag2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62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6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6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6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6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627aba244b41508368a566eaa6f0402c452f830"/>
  <p:tag name="KSO_WM_NEWLAYOUT_GROUP_ID" val="layout_53"/>
  <p:tag name="KSO_WM_NEWLAYOUT_ID" val="slide_2f831b2b7f15b833"/>
</p:tagLst>
</file>

<file path=ppt/tags/tag26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2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573"/>
  <p:tag name="KSO_WM_TEMPLATE_CATEGORY" val="custom"/>
</p:tagLst>
</file>

<file path=ppt/tags/tag2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7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2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7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2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8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8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8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8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73fc673750cf90c5440e451501265fb0aed9c31"/>
  <p:tag name="KSO_WM_NEWLAYOUT_GROUP_ID" val="layout_61"/>
  <p:tag name="KSO_WM_NEWLAYOUT_ID" val="slide_1c94fcf67f417551"/>
</p:tagLst>
</file>

<file path=ppt/tags/tag28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86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UNIT_INDEX" val="1_1"/>
  <p:tag name="KSO_WM_UNIT_TYPE" val="l_i"/>
</p:tagLst>
</file>

<file path=ppt/tags/tag2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9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9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9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9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29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4ac5b3ea50752fe2fce93a0560a9c1f76f8a3e"/>
  <p:tag name="KSO_WM_NEWLAYOUT_GROUP_ID" val="layout_65"/>
  <p:tag name="KSO_WM_NEWLAYOUT_ID" val="slide_e290ba90fc0e4252"/>
</p:tagLst>
</file>

<file path=ppt/tags/tag29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0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3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30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0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0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0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44a7fbfe919d93b483b1259b8966b2964841e53"/>
  <p:tag name="KSO_WM_NEWLAYOUT_GROUP_ID" val="layout_59"/>
  <p:tag name="KSO_WM_NEWLAYOUT_ID" val="slide_31dbeeed601a3e99"/>
</p:tagLst>
</file>

<file path=ppt/tags/tag30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09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31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12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3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1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3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1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1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40490573"/>
</p:tagLst>
</file>

<file path=ppt/tags/tag3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40490573"/>
</p:tagLst>
</file>

<file path=ppt/tags/tag32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2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4.xml><?xml version="1.0" encoding="utf-8"?>
<p:tagLst xmlns:p="http://schemas.openxmlformats.org/presentationml/2006/main">
  <p:tag name="KSO_WM_TEMPLATE_SUBCATEGORY" val="29"/>
  <p:tag name="KSO_WM_BEAUTIFY_FLAG" val="#wm#"/>
  <p:tag name="KSO_WM_TEMPLATE_SLIDE_ID" val="slide_4b787e1769c53a6b"/>
  <p:tag name="KSO_WM_TEMPLATE_THUMBS_INDEX" val="1、9"/>
  <p:tag name="KSO_WM_TEMPLATE_INDEX" val="40490573"/>
  <p:tag name="KSO_WM_TEMPLATE_CATEGORY" val="custom"/>
  <p:tag name="KSO_WM_TEMPLATE_MASTER_TYPE" val="0"/>
  <p:tag name="KSO_WM_TAG_VERSION" val="3.0"/>
</p:tagLst>
</file>

<file path=ppt/tags/tag325.xml><?xml version="1.0" encoding="utf-8"?>
<p:tagLst xmlns:p="http://schemas.openxmlformats.org/presentationml/2006/main">
  <p:tag name="KSO_WM_AITEMPLATE_STYLE_ID" val="69796640259"/>
</p:tagLst>
</file>

<file path=ppt/tags/tag326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SUBTYPE" val="c"/>
  <p:tag name="KSO_WM_UNIT_TEXT_TYPE" val="1"/>
  <p:tag name="KSO_WM_UNIT_TYPE" val="f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7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d5a6e8d833aaa5eb7436aa53f0c199f1cef2336"/>
  <p:tag name="KSO_WM_NEWLAYOUT_ID" val="5448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8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2"/>
  <p:tag name="KSO_WM_UNIT_SUBTYPE" val="b"/>
  <p:tag name="KSO_WM_UNIT_TEXT_TYPE" val="1"/>
  <p:tag name="KSO_WM_UNIT_ID" val="_9*f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29.xml><?xml version="1.0" encoding="utf-8"?>
<p:tagLst xmlns:p="http://schemas.openxmlformats.org/presentationml/2006/main">
  <p:tag name="KSO_WM_BEAUTIFY_FLAG" val="#wm#"/>
  <p:tag name="KSO_WM_SLIDE_HAS_MASK" val="0"/>
  <p:tag name="KSO_WM_SLIDE_ID" val="custom40490573_1"/>
  <p:tag name="KSO_WM_SLIDE_INDEX" val="1"/>
  <p:tag name="KSO_WM_SLIDE_ITEM_CNT" val="0"/>
  <p:tag name="KSO_WM_SLIDE_LAYOUT" val="a_f"/>
  <p:tag name="KSO_WM_SLIDE_LAYOUT_CNT" val="1_2"/>
  <p:tag name="KSO_WM_SLIDE_TYPE" val="title"/>
  <p:tag name="KSO_WM_TAG_VERSION" val="3.0"/>
  <p:tag name="KSO_WM_TEMPLATE_CATEGORY" val="custom"/>
  <p:tag name="KSO_WM_TEMPLATE_INDEX" val="40490573"/>
  <p:tag name="KSO_WM_TEMPLATE_MASTER_TYPE" val="0"/>
  <p:tag name="KSO_WM_TEMPLATE_SLIDE_ID" val="slide_4b787e1769c53a6b"/>
  <p:tag name="KSO_WM_TEMPLATE_SUBCATEGORY" val="29"/>
  <p:tag name="KSO_WM_TEMPLATE_THUMBS_INDEX" val="1、9"/>
</p:tagLst>
</file>

<file path=ppt/tags/tag3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3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3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146d32e5e221e877f9c34946a78cd245638e2064"/>
  <p:tag name="KSO_WM_NEWLAYOUT_GROUP_ID" val="layout_1-5"/>
  <p:tag name="KSO_WM_NEWLAYOUT_ID" val="slide_cea45c27deb23863"/>
</p:tagLst>
</file>

<file path=ppt/tags/tag332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SUBTYPE" val="d"/>
  <p:tag name="KSO_WM_UNIT_TYPE" val="l_h_i"/>
  <p:tag name="KSO_WM_FIGMA_FLAG" val="#fgm#"/>
  <p:tag name="KSO_WM_UNIT_PRESET_TEXT" val="01"/>
  <p:tag name="KSO_WM_SLIDE_FIGMA_DIAGRAM" val="1"/>
</p:tagLst>
</file>

<file path=ppt/tags/tag33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2"/>
  <p:tag name="KSO_WM_UNIT_TYPE" val="l_h_i"/>
  <p:tag name="KSO_WM_FIGMA_DECORATION_INDEX" val="25"/>
  <p:tag name="KSO_WM_FIGMA_FLAG" val="#fgm#"/>
  <p:tag name="KSO_WM_UNIT_PRESET_TEXT" val=" "/>
  <p:tag name="KSO_WM_SLIDE_FIGMA_DIAGRAM" val="1"/>
</p:tagLst>
</file>

<file path=ppt/tags/tag33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  <p:tag name="KSO_WM_SLIDE_FIGMA_DIAGRAM" val="1"/>
</p:tagLst>
</file>

<file path=ppt/tags/tag335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SUBTYPE" val="d"/>
  <p:tag name="KSO_WM_UNIT_TYPE" val="l_h_i"/>
  <p:tag name="KSO_WM_FIGMA_FLAG" val="#fgm#"/>
  <p:tag name="KSO_WM_UNIT_PRESET_TEXT" val="02"/>
  <p:tag name="KSO_WM_SLIDE_FIGMA_DIAGRAM" val="1"/>
</p:tagLst>
</file>

<file path=ppt/tags/tag33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2"/>
  <p:tag name="KSO_WM_UNIT_TYPE" val="l_h_i"/>
  <p:tag name="KSO_WM_FIGMA_DECORATION_INDEX" val="25"/>
  <p:tag name="KSO_WM_FIGMA_FLAG" val="#fgm#"/>
  <p:tag name="KSO_WM_UNIT_PRESET_TEXT" val=" "/>
  <p:tag name="KSO_WM_SLIDE_FIGMA_DIAGRAM" val="1"/>
</p:tagLst>
</file>

<file path=ppt/tags/tag33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  <p:tag name="KSO_WM_SLIDE_FIGMA_DIAGRAM" val="1"/>
</p:tagLst>
</file>

<file path=ppt/tags/tag338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SUBTYPE" val="d"/>
  <p:tag name="KSO_WM_UNIT_TYPE" val="l_h_i"/>
  <p:tag name="KSO_WM_FIGMA_FLAG" val="#fgm#"/>
  <p:tag name="KSO_WM_UNIT_PRESET_TEXT" val="03"/>
  <p:tag name="KSO_WM_SLIDE_FIGMA_DIAGRAM" val="1"/>
</p:tagLst>
</file>

<file path=ppt/tags/tag339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2"/>
  <p:tag name="KSO_WM_UNIT_TYPE" val="l_h_i"/>
  <p:tag name="KSO_WM_FIGMA_DECORATION_INDEX" val="25"/>
  <p:tag name="KSO_WM_FIGMA_FLAG" val="#fgm#"/>
  <p:tag name="KSO_WM_UNIT_PRESET_TEXT" val=" "/>
  <p:tag name="KSO_WM_SLIDE_FIGMA_DIAGRAM" val="1"/>
</p:tagLst>
</file>

<file path=ppt/tags/tag3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7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40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此处添加项标题"/>
  <p:tag name="KSO_WM_SLIDE_FIGMA_DIAGRAM" val="1"/>
</p:tagLst>
</file>

<file path=ppt/tags/tag341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SUBTYPE" val="d"/>
  <p:tag name="KSO_WM_UNIT_TYPE" val="l_h_i"/>
  <p:tag name="KSO_WM_FIGMA_FLAG" val="#fgm#"/>
  <p:tag name="KSO_WM_UNIT_PRESET_TEXT" val="04"/>
  <p:tag name="KSO_WM_SLIDE_FIGMA_DIAGRAM" val="1"/>
</p:tagLst>
</file>

<file path=ppt/tags/tag342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4_2"/>
  <p:tag name="KSO_WM_UNIT_TYPE" val="l_h_i"/>
  <p:tag name="KSO_WM_FIGMA_DECORATION_INDEX" val="25"/>
  <p:tag name="KSO_WM_FIGMA_FLAG" val="#fgm#"/>
  <p:tag name="KSO_WM_UNIT_PRESET_TEXT" val=" "/>
  <p:tag name="KSO_WM_SLIDE_FIGMA_DIAGRAM" val="1"/>
</p:tagLst>
</file>

<file path=ppt/tags/tag343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单击此处添加项标题"/>
  <p:tag name="KSO_WM_SLIDE_FIGMA_DIAGRAM" val="1"/>
</p:tagLst>
</file>

<file path=ppt/tags/tag344.xml><?xml version="1.0" encoding="utf-8"?>
<p:tagLst xmlns:p="http://schemas.openxmlformats.org/presentationml/2006/main">
  <p:tag name="KSO_WM_DIAGRAM_GROUP_CODE" val="1"/>
  <p:tag name="KSO_WM_BEAUTIFY_FLAG" val="#fgm#"/>
  <p:tag name="KSO_WM_UNIT_INDEX" val="1_5_1"/>
  <p:tag name="KSO_WM_UNIT_SUBTYPE" val="d"/>
  <p:tag name="KSO_WM_UNIT_TYPE" val="l_h_i"/>
  <p:tag name="KSO_WM_FIGMA_FLAG" val="#fgm#"/>
  <p:tag name="KSO_WM_UNIT_PRESET_TEXT" val="05"/>
  <p:tag name="KSO_WM_SLIDE_FIGMA_DIAGRAM" val="1"/>
</p:tagLst>
</file>

<file path=ppt/tags/tag345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5_2"/>
  <p:tag name="KSO_WM_UNIT_TYPE" val="l_h_i"/>
  <p:tag name="KSO_WM_FIGMA_DECORATION_INDEX" val="25"/>
  <p:tag name="KSO_WM_FIGMA_FLAG" val="#fgm#"/>
  <p:tag name="KSO_WM_UNIT_PRESET_TEXT" val=" "/>
  <p:tag name="KSO_WM_SLIDE_FIGMA_DIAGRAM" val="1"/>
</p:tagLst>
</file>

<file path=ppt/tags/tag346.xml><?xml version="1.0" encoding="utf-8"?>
<p:tagLst xmlns:p="http://schemas.openxmlformats.org/presentationml/2006/main">
  <p:tag name="KSO_WM_DIAGRAM_GROUP_CODE" val="1"/>
  <p:tag name="KSO_WM_BEAUTIFY_FLAG" val="#fgm#"/>
  <p:tag name="KSO_WM_UNIT_INDEX" val="1_5_1"/>
  <p:tag name="KSO_WM_UNIT_TYPE" val="l_h_a"/>
  <p:tag name="KSO_WM_FIGMA_FLAG" val="#fgm#"/>
  <p:tag name="KSO_WM_UNIT_PRESET_TEXT" val="单击此处添加项标题"/>
  <p:tag name="KSO_WM_SLIDE_FIGMA_DIAGRAM" val="1"/>
</p:tagLst>
</file>

<file path=ppt/tags/tag347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5"/>
  <p:tag name="KSO_WM_SLIDE_TYPE" val="contents"/>
  <p:tag name="KSO_WM_TEMPLATE_SUBCATEGORY" val="29"/>
  <p:tag name="KSO_WM_TEMPLATE_FIGMA_ID" val="69796640259"/>
  <p:tag name="KSO_WM_TEMPLATE_SLIDE_ID" val="slide_cea45c27deb23863"/>
</p:tagLst>
</file>

<file path=ppt/tags/tag348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49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5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50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MASTER_TYPE" val="0"/>
  <p:tag name="KSO_WM_TEMPLATE_SLIDE_ID" val="slide_8d1615941f9e1a55"/>
  <p:tag name="KSO_WM_TEMPLATE_SUBCATEGORY" val="29"/>
</p:tagLst>
</file>

<file path=ppt/tags/tag35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1a1436883a3faedc984ee420f927d0a9c64f4a3"/>
  <p:tag name="KSO_WM_NEWLAYOUT_GROUP_ID" val="layout_62"/>
  <p:tag name="KSO_WM_NEWLAYOUT_ID" val="slide_52fe5cf5ee59daf9"/>
  <p:tag name="KSO_WM_UNIT_PRESET_TEXT" val="单击此处添加标题"/>
</p:tagLst>
</file>

<file path=ppt/tags/tag35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http://zh-ai-group.ks3-cn-beijing-internal.ksyun.com/image_generate/image_process/production/202506/c92d34af-0abd-4e2a-b1e8-90234ce5db49.jpg?Expires=1782284468&amp;AWSAccessKeyId=AKLT9NSy7kh8TIS1UzNqLRY2&amp;Signature=Zh79h%2BE3SU2tEiXhzACayMUZEzU%3D&quot;}*auto_qingqiu_ai_*1750748462201_151.210_4df013346335-slide-3"/>
</p:tagLst>
</file>

<file path=ppt/tags/tag35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9"/>
  <p:tag name="KSO_WM_FIGMA_FLAG" val="#fgm#"/>
  <p:tag name="KSO_WM_UNIT_PRESET_TEXT" val=" "/>
</p:tagLst>
</file>

<file path=ppt/tags/tag35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添加项标题"/>
</p:tagLst>
</file>

<file path=ppt/tags/tag35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35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9"/>
  <p:tag name="KSO_WM_FIGMA_FLAG" val="#fgm#"/>
  <p:tag name="KSO_WM_UNIT_PRESET_TEXT" val=" "/>
</p:tagLst>
</file>

<file path=ppt/tags/tag35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添加项标题"/>
</p:tagLst>
</file>

<file path=ppt/tags/tag35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359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TEMPLATE_FIGMA_ID" val="69796640259"/>
  <p:tag name="KSO_WM_TEMPLATE_SLIDE_ID" val="slide_52fe5cf5ee59daf9"/>
</p:tagLst>
</file>

<file path=ppt/tags/tag3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6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083f6ea46f21509b186e8320b7cf1574e194dfc"/>
  <p:tag name="KSO_WM_NEWLAYOUT_GROUP_ID" val="layout_31"/>
  <p:tag name="KSO_WM_NEWLAYOUT_ID" val="slide_543ed0c2bd8919e9"/>
  <p:tag name="KSO_WM_UNIT_PRESET_TEXT" val="单击此处添加标题"/>
</p:tagLst>
</file>

<file path=ppt/tags/tag361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62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3fb8271f-4cea-442a-bc21-f8278c29e232.jpg?Expires=1782284468&amp;AWSAccessKeyId=AKLT9NSy7kh8TIS1UzNqLRY2&amp;Signature=nMHK%2BDe5BSAuHfNrJ897HBcVV10%3D&quot;}*auto_qingqiu_ai_*1750748462201_151.210_4df013346335-slide-4"/>
</p:tagLst>
</file>

<file path=ppt/tags/tag363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36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365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66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df5013fe-65b4-4fd6-8582-8697d38830d0.jpg?Expires=1782284468&amp;AWSAccessKeyId=AKLT9NSy7kh8TIS1UzNqLRY2&amp;Signature=AJGOWJ4iUfT8m1HxrpDD1QrarjY%3D&quot;}*auto_qingqiu_ai_*1750748462201_151.210_4df013346335-slide-4"/>
</p:tagLst>
</file>

<file path=ppt/tags/tag36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36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369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70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85a1750e-29e0-44a4-8e65-48c54d821b46.jpg?Expires=1782284468&amp;AWSAccessKeyId=AKLT9NSy7kh8TIS1UzNqLRY2&amp;Signature=xIxkrXjaby8vpc4sQrY1BlG%2F2MI%3D&quot;}*auto_qingqiu_ai_*1750748462201_151.210_4df013346335-slide-4"/>
</p:tagLst>
</file>

<file path=ppt/tags/tag371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此处添加项标题"/>
</p:tagLst>
</file>

<file path=ppt/tags/tag372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37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4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74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5241f6a3-db16-4a49-9c73-b82c2c0cfe27.jpg?Expires=1782284467&amp;AWSAccessKeyId=AKLT9NSy7kh8TIS1UzNqLRY2&amp;Signature=8%2FfHlX%2FehWJM3YFVDdDBx3qn2Nw%3D&quot;}*auto_qingqiu_ai_*1750748462201_151.210_4df013346335-slide-4"/>
</p:tagLst>
</file>

<file path=ppt/tags/tag375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单击此处添加项标题"/>
</p:tagLst>
</file>

<file path=ppt/tags/tag376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f"/>
  <p:tag name="KSO_WM_FIGMA_FLAG" val="#fgm#"/>
  <p:tag name="KSO_WM_UNIT_PRESET_TEXT" val="单击此处添加项正文"/>
</p:tagLst>
</file>

<file path=ppt/tags/tag377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TEMPLATE_FIGMA_ID" val="69796640259"/>
  <p:tag name="KSO_WM_TEMPLATE_SLIDE_ID" val="slide_543ed0c2bd8919e9"/>
</p:tagLst>
</file>

<file path=ppt/tags/tag37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66ce4769b5d81a049530f647e30b6d3b1b60f77"/>
  <p:tag name="KSO_WM_NEWLAYOUT_GROUP_ID" val="layout_26"/>
  <p:tag name="KSO_WM_NEWLAYOUT_ID" val="slide_f64549512ce8df60"/>
  <p:tag name="KSO_WM_UNIT_PRESET_TEXT" val="单击此处添加标题"/>
</p:tagLst>
</file>

<file path=ppt/tags/tag379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8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573"/>
  <p:tag name="KSO_WM_TEMPLATE_CATEGORY" val="custom"/>
</p:tagLst>
</file>

<file path=ppt/tags/tag380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16231596-4f10-4cbe-90e8-9489100d0d32.jpg?Expires=1782284467&amp;AWSAccessKeyId=AKLT9NSy7kh8TIS1UzNqLRY2&amp;Signature=Oz%2F%2B%2F488QG5CIyVBosYeh1%2FlA9c%3D&quot;}*auto_qingqiu_ai_*1750748462201_151.210_4df013346335-slide-5"/>
</p:tagLst>
</file>

<file path=ppt/tags/tag381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382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38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384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http://zh-ai-group.ks3-cn-beijing-internal.ksyun.com/image_generate/image_process/production/202506/3737bb3b-3b06-46a0-9c2e-f1b7f2670a42.jpg?Expires=1782284471&amp;AWSAccessKeyId=AKLT9NSy7kh8TIS1UzNqLRY2&amp;Signature=NLK2EfxIqfQ%2BJ3FUciK9VCeL73I%3D&quot;}*auto_qingqiu_ai_*1750748462201_151.210_4df013346335-slide-5"/>
</p:tagLst>
</file>

<file path=ppt/tags/tag385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386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387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TEMPLATE_FIGMA_ID" val="69796640259"/>
  <p:tag name="KSO_WM_TEMPLATE_SLIDE_ID" val="slide_f64549512ce8df60"/>
</p:tagLst>
</file>

<file path=ppt/tags/tag38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66ce4769b5d81a049530f647e30b6d3b1b60f77"/>
  <p:tag name="KSO_WM_NEWLAYOUT_GROUP_ID" val="layout_26"/>
  <p:tag name="KSO_WM_NEWLAYOUT_ID" val="slide_f64549512ce8df60"/>
  <p:tag name="KSO_WM_UNIT_PRESET_TEXT" val="单击此处添加标题"/>
</p:tagLst>
</file>

<file path=ppt/tags/tag389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</p:tagLst>
</file>

<file path=ppt/tags/tag3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90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91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392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MASTER_TYPE" val="0"/>
  <p:tag name="KSO_WM_TEMPLATE_SLIDE_ID" val="slide_8d1615941f9e1a55"/>
  <p:tag name="KSO_WM_TEMPLATE_SUBCATEGORY" val="29"/>
</p:tagLst>
</file>

<file path=ppt/tags/tag39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eab714b6379c5dc47c06d456b7eee6a7f8ece95"/>
  <p:tag name="KSO_WM_NEWLAYOUT_GROUP_ID" val="layout_63"/>
  <p:tag name="KSO_WM_NEWLAYOUT_ID" val="slide_e7b227be9274ba4a"/>
  <p:tag name="KSO_WM_UNIT_PRESET_TEXT" val="单击此处添加标题"/>
</p:tagLst>
</file>

<file path=ppt/tags/tag39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http://zh-ai-group.ks3-cn-beijing-internal.ksyun.com/image_generate/image_process/production/202506/0cf3839e-92dd-46f2-a2a6-2a43348f5a0c.jpg?Expires=1782284467&amp;AWSAccessKeyId=AKLT9NSy7kh8TIS1UzNqLRY2&amp;Signature=3rKFOdtk3Uy4KszTGp6yNcWVeBE%3D&quot;}*auto_qingqiu_ai_*1750748462201_151.210_4df013346335-slide-7"/>
</p:tagLst>
</file>

<file path=ppt/tags/tag39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项标题"/>
</p:tagLst>
</file>

<file path=ppt/tags/tag396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39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项标题"/>
</p:tagLst>
</file>

<file path=ppt/tags/tag39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399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项标题"/>
</p:tagLst>
</file>

<file path=ppt/tags/tag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00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401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TEMPLATE_FIGMA_ID" val="69796640259"/>
  <p:tag name="KSO_WM_TEMPLATE_SLIDE_ID" val="slide_e7b227be9274ba4a"/>
</p:tagLst>
</file>

<file path=ppt/tags/tag40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b1c4894df0b67f2ad632f8d47b58ff21f8fd739"/>
  <p:tag name="KSO_WM_NEWLAYOUT_GROUP_ID" val="layout_42"/>
  <p:tag name="KSO_WM_NEWLAYOUT_ID" val="slide_799aa17939fe668e"/>
  <p:tag name="KSO_WM_UNIT_PRESET_TEXT" val="单击此处添加标题"/>
</p:tagLst>
</file>

<file path=ppt/tags/tag40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http://zh-ai-group.ks3-cn-beijing-internal.ksyun.com/image_generate/image_process/production/202506/e7b90aee-e3a8-4982-9356-77060a02f6bf.jpg?Expires=1782284468&amp;AWSAccessKeyId=AKLT9NSy7kh8TIS1UzNqLRY2&amp;Signature=LRPh1iZj3Z0JDEQksyDV1tEuFxg%3D&quot;}*auto_qingqiu_ai_*1750748462201_151.210_4df013346335-slide-8"/>
</p:tagLst>
</file>

<file path=ppt/tags/tag404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9"/>
  <p:tag name="KSO_WM_FIGMA_FLAG" val="#fgm#"/>
  <p:tag name="KSO_WM_UNIT_PRESET_TEXT" val=" "/>
</p:tagLst>
</file>

<file path=ppt/tags/tag40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项标题"/>
</p:tagLst>
</file>

<file path=ppt/tags/tag406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07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9"/>
  <p:tag name="KSO_WM_FIGMA_FLAG" val="#fgm#"/>
  <p:tag name="KSO_WM_UNIT_PRESET_TEXT" val=" "/>
</p:tagLst>
</file>

<file path=ppt/tags/tag40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项标题"/>
</p:tagLst>
</file>

<file path=ppt/tags/tag409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10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9"/>
  <p:tag name="KSO_WM_FIGMA_FLAG" val="#fgm#"/>
  <p:tag name="KSO_WM_UNIT_PRESET_TEXT" val=" "/>
</p:tagLst>
</file>

<file path=ppt/tags/tag411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项标题"/>
</p:tagLst>
</file>

<file path=ppt/tags/tag412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41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4_1"/>
  <p:tag name="KSO_WM_UNIT_TYPE" val="l_h_i"/>
  <p:tag name="KSO_WM_FIGMA_DECORATION_INDEX" val="19"/>
  <p:tag name="KSO_WM_FIGMA_FLAG" val="#fgm#"/>
  <p:tag name="KSO_WM_UNIT_PRESET_TEXT" val=" "/>
</p:tagLst>
</file>

<file path=ppt/tags/tag414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项标题"/>
</p:tagLst>
</file>

<file path=ppt/tags/tag415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f"/>
  <p:tag name="KSO_WM_FIGMA_FLAG" val="#fgm#"/>
  <p:tag name="KSO_WM_UNIT_PRESET_TEXT" val="单击此处添加项正文"/>
</p:tagLst>
</file>

<file path=ppt/tags/tag416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TEMPLATE_FIGMA_ID" val="69796640259"/>
  <p:tag name="KSO_WM_TEMPLATE_SLIDE_ID" val="slide_799aa17939fe668e"/>
</p:tagLst>
</file>

<file path=ppt/tags/tag41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66ce4769b5d81a049530f647e30b6d3b1b60f77"/>
  <p:tag name="KSO_WM_NEWLAYOUT_GROUP_ID" val="layout_26"/>
  <p:tag name="KSO_WM_NEWLAYOUT_ID" val="slide_f64549512ce8df60"/>
  <p:tag name="KSO_WM_UNIT_PRESET_TEXT" val="单击此处添加标题"/>
</p:tagLst>
</file>

<file path=ppt/tags/tag418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</p:tagLst>
</file>

<file path=ppt/tags/tag41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66ce4769b5d81a049530f647e30b6d3b1b60f77"/>
  <p:tag name="KSO_WM_NEWLAYOUT_GROUP_ID" val="layout_26"/>
  <p:tag name="KSO_WM_NEWLAYOUT_ID" val="slide_f64549512ce8df60"/>
  <p:tag name="KSO_WM_UNIT_PRESET_TEXT" val="单击此处添加标题"/>
</p:tagLst>
</file>

<file path=ppt/tags/tag4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  <p:tag name="KSO_WM_TEMPLATE_INDEX" val="40490573"/>
  <p:tag name="KSO_WM_TEMPLATE_CATEGORY" val="custom"/>
</p:tagLst>
</file>

<file path=ppt/tags/tag420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</p:tagLst>
</file>

<file path=ppt/tags/tag421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22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23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MASTER_TYPE" val="0"/>
  <p:tag name="KSO_WM_TEMPLATE_SLIDE_ID" val="slide_8d1615941f9e1a55"/>
  <p:tag name="KSO_WM_TEMPLATE_SUBCATEGORY" val="29"/>
</p:tagLst>
</file>

<file path=ppt/tags/tag42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b3618a2c20c63385b2dfe314de611a1f17de20e"/>
  <p:tag name="KSO_WM_NEWLAYOUT_GROUP_ID" val="layout_38"/>
  <p:tag name="KSO_WM_NEWLAYOUT_ID" val="slide_f7b9aa46f714e91f"/>
  <p:tag name="KSO_WM_UNIT_PRESET_TEXT" val="单击此处添加标题"/>
</p:tagLst>
</file>

<file path=ppt/tags/tag425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26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VCG41N1401020809&quot;}*auto_galley_ai_*1750748462201_151.210_4df013346335-slide-11"/>
</p:tagLst>
</file>

<file path=ppt/tags/tag427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428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29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9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30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VCG41N901806946&quot;}*auto_galley_ai_*1750748462201_151.210_4df013346335-slide-11"/>
</p:tagLst>
</file>

<file path=ppt/tags/tag431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432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3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34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d"/>
  <p:tag name="KSO_WM_FIGMA_FLAG" val="#fgm#"/>
  <p:tag name="MH_PIC_SOURCE_TYPE" val="generate_slide_ai*{&quot;ai_type&quot;:&quot;generate_ppt&quot;,&quot;id&quot;:&quot;VCG41N1361853243&quot;}*auto_galley_ai_*1750748462201_151.210_4df013346335-slide-11"/>
</p:tagLst>
</file>

<file path=ppt/tags/tag435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此处添加项标题"/>
</p:tagLst>
</file>

<file path=ppt/tags/tag436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437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4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38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d"/>
  <p:tag name="KSO_WM_FIGMA_FLAG" val="#fgm#"/>
  <p:tag name="MH_PIC_SOURCE_TYPE" val="generate_slide_ai*{&quot;ai_type&quot;:&quot;generate_ppt&quot;,&quot;id&quot;:&quot;VCG211464611254&quot;}*auto_galley_ai_*1750748462201_151.210_4df013346335-slide-11"/>
</p:tagLst>
</file>

<file path=ppt/tags/tag439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单击此处添加项标题"/>
</p:tagLst>
</file>

<file path=ppt/tags/tag4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40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f"/>
  <p:tag name="KSO_WM_FIGMA_FLAG" val="#fgm#"/>
  <p:tag name="KSO_WM_UNIT_PRESET_TEXT" val="单击此处添加项正文"/>
</p:tagLst>
</file>

<file path=ppt/tags/tag441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TEMPLATE_FIGMA_ID" val="69796640259"/>
  <p:tag name="KSO_WM_TEMPLATE_SLIDE_ID" val="slide_f7b9aa46f714e91f"/>
</p:tagLst>
</file>

<file path=ppt/tags/tag44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1e0b5f25edf6ac1fe6dabfb6b51d6483f3aa8cb"/>
  <p:tag name="KSO_WM_NEWLAYOUT_GROUP_ID" val="layout_30"/>
  <p:tag name="KSO_WM_NEWLAYOUT_ID" val="slide_4a2a31e475742e4f"/>
  <p:tag name="KSO_WM_UNIT_PRESET_TEXT" val="单击此处添加标题"/>
</p:tagLst>
</file>

<file path=ppt/tags/tag44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9"/>
  <p:tag name="KSO_WM_FIGMA_FLAG" val="#fgm#"/>
  <p:tag name="KSO_WM_UNIT_PRESET_TEXT" val=" "/>
</p:tagLst>
</file>

<file path=ppt/tags/tag44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44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4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9"/>
  <p:tag name="KSO_WM_FIGMA_FLAG" val="#fgm#"/>
  <p:tag name="KSO_WM_UNIT_PRESET_TEXT" val=" "/>
</p:tagLst>
</file>

<file path=ppt/tags/tag44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44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49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TEMPLATE_FIGMA_ID" val="69796640259"/>
  <p:tag name="KSO_WM_TEMPLATE_SLIDE_ID" val="slide_4a2a31e475742e4f"/>
</p:tagLst>
</file>

<file path=ppt/tags/tag4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50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</p:tagLst>
</file>

<file path=ppt/tags/tag45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14b7255ed23028d2b18b22cdf572c06d13cd4f"/>
  <p:tag name="KSO_WM_NEWLAYOUT_GROUP_ID" val="layout_57"/>
  <p:tag name="KSO_WM_NEWLAYOUT_ID" val="slide_17ace9d630c0772a"/>
  <p:tag name="KSO_WM_UNIT_PRESET_TEXT" val="单击此处添加标题"/>
</p:tagLst>
</file>

<file path=ppt/tags/tag452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7"/>
  <p:tag name="KSO_WM_FIGMA_FLAG" val="#fgm#"/>
  <p:tag name="KSO_WM_UNIT_PRESET_TEXT" val=" "/>
</p:tagLst>
</file>

<file path=ppt/tags/tag453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VCG41N1407898596&quot;}*auto_galley_ai_*1750748462201_151.210_4df013346335-slide-13"/>
</p:tagLst>
</file>

<file path=ppt/tags/tag45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项标题"/>
</p:tagLst>
</file>

<file path=ppt/tags/tag45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5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7"/>
  <p:tag name="KSO_WM_FIGMA_FLAG" val="#fgm#"/>
  <p:tag name="KSO_WM_UNIT_PRESET_TEXT" val=" "/>
</p:tagLst>
</file>

<file path=ppt/tags/tag45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VCG41N1053581708&quot;}*auto_galley_ai_*1750748462201_151.210_4df013346335-slide-13"/>
</p:tagLst>
</file>

<file path=ppt/tags/tag45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项标题"/>
</p:tagLst>
</file>

<file path=ppt/tags/tag459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6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60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7"/>
  <p:tag name="KSO_WM_FIGMA_FLAG" val="#fgm#"/>
  <p:tag name="KSO_WM_UNIT_PRESET_TEXT" val=" "/>
</p:tagLst>
</file>

<file path=ppt/tags/tag461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d"/>
  <p:tag name="KSO_WM_FIGMA_FLAG" val="#fgm#"/>
  <p:tag name="MH_PIC_SOURCE_TYPE" val="generate_slide_ai*{&quot;ai_type&quot;:&quot;generate_ppt&quot;,&quot;id&quot;:&quot;VCG211269853459&quot;}*auto_galley_ai_*1750748462201_151.210_4df013346335-slide-13"/>
</p:tagLst>
</file>

<file path=ppt/tags/tag462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项标题"/>
</p:tagLst>
</file>

<file path=ppt/tags/tag463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464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4_1"/>
  <p:tag name="KSO_WM_UNIT_TYPE" val="l_h_i"/>
  <p:tag name="KSO_WM_FIGMA_DECORATION_INDEX" val="17"/>
  <p:tag name="KSO_WM_FIGMA_FLAG" val="#fgm#"/>
  <p:tag name="KSO_WM_UNIT_PRESET_TEXT" val=" "/>
</p:tagLst>
</file>

<file path=ppt/tags/tag465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d"/>
  <p:tag name="KSO_WM_FIGMA_FLAG" val="#fgm#"/>
  <p:tag name="MH_PIC_SOURCE_TYPE" val="generate_slide_ai*{&quot;ai_type&quot;:&quot;generate_ppt&quot;,&quot;id&quot;:&quot;VCG211391899124&quot;}*auto_galley_ai_*1750748462201_151.210_4df013346335-slide-13"/>
</p:tagLst>
</file>

<file path=ppt/tags/tag466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项标题"/>
</p:tagLst>
</file>

<file path=ppt/tags/tag467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f"/>
  <p:tag name="KSO_WM_FIGMA_FLAG" val="#fgm#"/>
  <p:tag name="KSO_WM_UNIT_PRESET_TEXT" val="单击此处添加项正文"/>
</p:tagLst>
</file>

<file path=ppt/tags/tag468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TEMPLATE_FIGMA_ID" val="69796640259"/>
  <p:tag name="KSO_WM_TEMPLATE_SLIDE_ID" val="slide_17ace9d630c0772a"/>
</p:tagLst>
</file>

<file path=ppt/tags/tag469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7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SUBTYPE" val="c"/>
  <p:tag name="KSO_WM_UNIT_TEXT_TYPE" val="1"/>
  <p:tag name="KSO_WM_UNIT_TYPE" val="f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70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71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MASTER_TYPE" val="0"/>
  <p:tag name="KSO_WM_TEMPLATE_SLIDE_ID" val="slide_8d1615941f9e1a55"/>
  <p:tag name="KSO_WM_TEMPLATE_SUBCATEGORY" val="29"/>
</p:tagLst>
</file>

<file path=ppt/tags/tag47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3108021661a78fe0bc1accb5c000de42320d26c"/>
  <p:tag name="KSO_WM_NEWLAYOUT_GROUP_ID" val="layout_2"/>
  <p:tag name="KSO_WM_NEWLAYOUT_ID" val="slide_d665d6f003d2fe82"/>
  <p:tag name="KSO_WM_UNIT_PRESET_TEXT" val="单击此处添加标题"/>
</p:tagLst>
</file>

<file path=ppt/tags/tag47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7"/>
  <p:tag name="KSO_WM_FIGMA_FLAG" val="#fgm#"/>
  <p:tag name="KSO_WM_UNIT_PRESET_TEXT" val=" "/>
</p:tagLst>
</file>

<file path=ppt/tags/tag47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VCG41N1383386606&quot;}*auto_galley_ai_*1750748462201_151.210_4df013346335-slide-15"/>
</p:tagLst>
</file>

<file path=ppt/tags/tag47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476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77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7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VCG41N1328992555&quot;}*auto_galley_ai_*1750748462201_151.210_4df013346335-slide-15"/>
</p:tagLst>
</file>

<file path=ppt/tags/tag479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48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d5a6e8d833aaa5eb7436aa53f0c199f1cef2336"/>
  <p:tag name="KSO_WM_NEWLAYOUT_ID" val="5448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80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81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7"/>
  <p:tag name="KSO_WM_FIGMA_FLAG" val="#fgm#"/>
  <p:tag name="KSO_WM_UNIT_PRESET_TEXT" val=" "/>
</p:tagLst>
</file>

<file path=ppt/tags/tag482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d"/>
  <p:tag name="KSO_WM_FIGMA_FLAG" val="#fgm#"/>
  <p:tag name="MH_PIC_SOURCE_TYPE" val="generate_slide_ai*{&quot;ai_type&quot;:&quot;generate_ppt&quot;,&quot;id&quot;:&quot;VCG41N875899018&quot;}*auto_galley_ai_*1750748462201_151.210_4df013346335-slide-15"/>
</p:tagLst>
</file>

<file path=ppt/tags/tag483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此处添加项标题"/>
</p:tagLst>
</file>

<file path=ppt/tags/tag484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485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TEMPLATE_FIGMA_ID" val="69796640259"/>
  <p:tag name="KSO_WM_TEMPLATE_SLIDE_ID" val="slide_d665d6f003d2fe82"/>
</p:tagLst>
</file>

<file path=ppt/tags/tag48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0b38b375eb2074b2003f70cc8d310f48f9e614b"/>
  <p:tag name="KSO_WM_NEWLAYOUT_GROUP_ID" val="layout_6"/>
  <p:tag name="KSO_WM_NEWLAYOUT_ID" val="slide_2ad8094139643a7a"/>
  <p:tag name="KSO_WM_UNIT_PRESET_TEXT" val="单击此处添加标题"/>
</p:tagLst>
</file>

<file path=ppt/tags/tag48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VCG41N1727243019&quot;}*auto_galley_ai_*1750748462201_151.210_4df013346335-slide-16"/>
</p:tagLst>
</file>

<file path=ppt/tags/tag488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9"/>
  <p:tag name="KSO_WM_FIGMA_FLAG" val="#fgm#"/>
  <p:tag name="KSO_WM_UNIT_PRESET_TEXT" val=" "/>
</p:tagLst>
</file>

<file path=ppt/tags/tag489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49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2"/>
  <p:tag name="KSO_WM_UNIT_SUBTYPE" val="b"/>
  <p:tag name="KSO_WM_UNIT_TEXT_TYPE" val="1"/>
  <p:tag name="KSO_WM_UNIT_ID" val="_9*f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490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491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9"/>
  <p:tag name="KSO_WM_FIGMA_FLAG" val="#fgm#"/>
  <p:tag name="KSO_WM_UNIT_PRESET_TEXT" val=" "/>
</p:tagLst>
</file>

<file path=ppt/tags/tag492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493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494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TEMPLATE_FIGMA_ID" val="69796640259"/>
  <p:tag name="KSO_WM_TEMPLATE_SLIDE_ID" val="slide_2ad8094139643a7a"/>
</p:tagLst>
</file>

<file path=ppt/tags/tag49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627aba244b41508368a566eaa6f0402c452f830"/>
  <p:tag name="KSO_WM_NEWLAYOUT_GROUP_ID" val="layout_53"/>
  <p:tag name="KSO_WM_NEWLAYOUT_ID" val="slide_2f831b2b7f15b833"/>
  <p:tag name="KSO_WM_UNIT_PRESET_TEXT" val="单击此处添加标题"/>
</p:tagLst>
</file>

<file path=ppt/tags/tag49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497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d"/>
  <p:tag name="KSO_WM_FIGMA_FLAG" val="#fgm#"/>
  <p:tag name="MH_PIC_SOURCE_TYPE" val="generate_slide_ai*{&quot;ai_type&quot;:&quot;generate_ppt&quot;,&quot;id&quot;:&quot;VCG41N1158577190&quot;}*auto_galley_ai_*1750748462201_151.210_4df013346335-slide-17"/>
</p:tagLst>
</file>

<file path=ppt/tags/tag498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添加项标题"/>
</p:tagLst>
</file>

<file path=ppt/tags/tag499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00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501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d"/>
  <p:tag name="KSO_WM_FIGMA_FLAG" val="#fgm#"/>
  <p:tag name="MH_PIC_SOURCE_TYPE" val="generate_slide_ai*{&quot;ai_type&quot;:&quot;generate_ppt&quot;,&quot;id&quot;:&quot;VCG41N1343045085&quot;}*auto_galley_ai_*1750748462201_151.210_4df013346335-slide-17"/>
</p:tagLst>
</file>

<file path=ppt/tags/tag502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添加项标题"/>
</p:tagLst>
</file>

<file path=ppt/tags/tag503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504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8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PRESET_TEXT" val=" "/>
</p:tagLst>
</file>

<file path=ppt/tags/tag505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d"/>
  <p:tag name="KSO_WM_FIGMA_FLAG" val="#fgm#"/>
  <p:tag name="MH_PIC_SOURCE_TYPE" val="generate_slide_ai*{&quot;ai_type&quot;:&quot;generate_ppt&quot;,&quot;id&quot;:&quot;VCG41N1355083089&quot;}*auto_galley_ai_*1750748462201_151.210_4df013346335-slide-17"/>
</p:tagLst>
</file>

<file path=ppt/tags/tag506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添加项标题"/>
</p:tagLst>
</file>

<file path=ppt/tags/tag507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508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TEMPLATE_FIGMA_ID" val="69796640259"/>
  <p:tag name="KSO_WM_TEMPLATE_SLIDE_ID" val="slide_2f831b2b7f15b833"/>
</p:tagLst>
</file>

<file path=ppt/tags/tag509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10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11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MASTER_TYPE" val="0"/>
  <p:tag name="KSO_WM_TEMPLATE_SLIDE_ID" val="slide_8d1615941f9e1a55"/>
  <p:tag name="KSO_WM_TEMPLATE_SUBCATEGORY" val="29"/>
</p:tagLst>
</file>

<file path=ppt/tags/tag51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73fc673750cf90c5440e451501265fb0aed9c31"/>
  <p:tag name="KSO_WM_NEWLAYOUT_GROUP_ID" val="layout_61"/>
  <p:tag name="KSO_WM_NEWLAYOUT_ID" val="slide_1c94fcf67f417551"/>
  <p:tag name="KSO_WM_UNIT_PRESET_TEXT" val="单击此处添加标题"/>
</p:tagLst>
</file>

<file path=ppt/tags/tag51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VCG41N1388785211&quot;}*auto_galley_ai_*1750748462201_151.210_4df013346335-slide-19"/>
</p:tagLst>
</file>

<file path=ppt/tags/tag514.xml><?xml version="1.0" encoding="utf-8"?>
<p:tagLst xmlns:p="http://schemas.openxmlformats.org/presentationml/2006/main">
  <p:tag name="$PH_EXT" val="2"/>
  <p:tag name="KSO_WM_FIGMA_DECORATION_INDEX" val="17_contentModel"/>
  <p:tag name="KSO_WM_BEAUTIFY_FLAG" val="#fgm#"/>
  <p:tag name="KSO_WM_FIGMA_FLAG" val="#fgm#"/>
  <p:tag name="KSO_WM_UNIT_INDEX" val="1_1"/>
  <p:tag name="KSO_WM_UNIT_TYPE" val="l_i"/>
  <p:tag name="KSO_WM_UNIT_PRESET_TEXT" val=" "/>
</p:tagLst>
</file>

<file path=ppt/tags/tag51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516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51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51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519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TEMPLATE_FIGMA_ID" val="69796640259"/>
  <p:tag name="KSO_WM_TEMPLATE_SLIDE_ID" val="slide_1c94fcf67f417551"/>
</p:tagLst>
</file>

<file path=ppt/tags/tag5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2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4ac5b3ea50752fe2fce93a0560a9c1f76f8a3e"/>
  <p:tag name="KSO_WM_NEWLAYOUT_GROUP_ID" val="layout_65"/>
  <p:tag name="KSO_WM_NEWLAYOUT_ID" val="slide_e290ba90fc0e4252"/>
  <p:tag name="KSO_WM_UNIT_PRESET_TEXT" val="单击此处添加标题"/>
</p:tagLst>
</file>

<file path=ppt/tags/tag52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VCG211241913201&quot;}*auto_galley_ai_*1750748462201_151.210_4df013346335-slide-20"/>
</p:tagLst>
</file>

<file path=ppt/tags/tag522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项标题"/>
</p:tagLst>
</file>

<file path=ppt/tags/tag523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524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项标题"/>
</p:tagLst>
</file>

<file path=ppt/tags/tag525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526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项标题"/>
</p:tagLst>
</file>

<file path=ppt/tags/tag527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528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a"/>
  <p:tag name="KSO_WM_FIGMA_FLAG" val="#fgm#"/>
  <p:tag name="KSO_WM_UNIT_PRESET_TEXT" val="项标题"/>
</p:tagLst>
</file>

<file path=ppt/tags/tag529.xml><?xml version="1.0" encoding="utf-8"?>
<p:tagLst xmlns:p="http://schemas.openxmlformats.org/presentationml/2006/main">
  <p:tag name="KSO_WM_DIAGRAM_GROUP_CODE" val="1"/>
  <p:tag name="KSO_WM_BEAUTIFY_FLAG" val="#fgm#"/>
  <p:tag name="KSO_WM_UNIT_INDEX" val="1_4_1"/>
  <p:tag name="KSO_WM_UNIT_TYPE" val="l_h_f"/>
  <p:tag name="KSO_WM_FIGMA_FLAG" val="#fgm#"/>
  <p:tag name="KSO_WM_UNIT_PRESET_TEXT" val="单击此处添加项正文"/>
</p:tagLst>
</file>

<file path=ppt/tags/tag53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30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TEMPLATE_FIGMA_ID" val="69796640259"/>
  <p:tag name="KSO_WM_TEMPLATE_SLIDE_ID" val="slide_e290ba90fc0e4252"/>
</p:tagLst>
</file>

<file path=ppt/tags/tag53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44a7fbfe919d93b483b1259b8966b2964841e53"/>
  <p:tag name="KSO_WM_NEWLAYOUT_GROUP_ID" val="layout_59"/>
  <p:tag name="KSO_WM_NEWLAYOUT_ID" val="slide_31dbeeed601a3e99"/>
  <p:tag name="KSO_WM_UNIT_PRESET_TEXT" val="单击此处添加标题"/>
</p:tagLst>
</file>

<file path=ppt/tags/tag53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http://zh-ai-group.ks3-cn-beijing-internal.ksyun.com/image_generate/image_process/production/202506/52f3c0c1-58fc-4a0f-aec4-1bbc35bc035e.jpg?Expires=1782284474&amp;AWSAccessKeyId=AKLT9NSy7kh8TIS1UzNqLRY2&amp;Signature=VMv6898VhJFsh8dUhKsv3uLnBr8%3D&quot;}*auto_qingqiu_ai_*1750748462201_151.210_4df013346335-slide-21"/>
</p:tagLst>
</file>

<file path=ppt/tags/tag533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1_1"/>
  <p:tag name="KSO_WM_UNIT_TYPE" val="l_h_i"/>
  <p:tag name="KSO_WM_FIGMA_DECORATION_INDEX" val="19"/>
  <p:tag name="KSO_WM_FIGMA_FLAG" val="#fgm#"/>
  <p:tag name="KSO_WM_UNIT_PRESET_TEXT" val=" "/>
</p:tagLst>
</file>

<file path=ppt/tags/tag534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a"/>
  <p:tag name="KSO_WM_FIGMA_FLAG" val="#fgm#"/>
  <p:tag name="KSO_WM_UNIT_PRESET_TEXT" val="单击此处添加项标题"/>
</p:tagLst>
</file>

<file path=ppt/tags/tag535.xml><?xml version="1.0" encoding="utf-8"?>
<p:tagLst xmlns:p="http://schemas.openxmlformats.org/presentationml/2006/main">
  <p:tag name="KSO_WM_DIAGRAM_GROUP_CODE" val="1"/>
  <p:tag name="KSO_WM_BEAUTIFY_FLAG" val="#fgm#"/>
  <p:tag name="KSO_WM_UNIT_INDEX" val="1_1_1"/>
  <p:tag name="KSO_WM_UNIT_TYPE" val="l_h_f"/>
  <p:tag name="KSO_WM_FIGMA_FLAG" val="#fgm#"/>
  <p:tag name="KSO_WM_UNIT_PRESET_TEXT" val="单击此处添加项正文"/>
</p:tagLst>
</file>

<file path=ppt/tags/tag536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2_1"/>
  <p:tag name="KSO_WM_UNIT_TYPE" val="l_h_i"/>
  <p:tag name="KSO_WM_FIGMA_DECORATION_INDEX" val="19"/>
  <p:tag name="KSO_WM_FIGMA_FLAG" val="#fgm#"/>
  <p:tag name="KSO_WM_UNIT_PRESET_TEXT" val=" "/>
</p:tagLst>
</file>

<file path=ppt/tags/tag537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a"/>
  <p:tag name="KSO_WM_FIGMA_FLAG" val="#fgm#"/>
  <p:tag name="KSO_WM_UNIT_PRESET_TEXT" val="单击此处添加项标题"/>
</p:tagLst>
</file>

<file path=ppt/tags/tag538.xml><?xml version="1.0" encoding="utf-8"?>
<p:tagLst xmlns:p="http://schemas.openxmlformats.org/presentationml/2006/main">
  <p:tag name="KSO_WM_DIAGRAM_GROUP_CODE" val="1"/>
  <p:tag name="KSO_WM_BEAUTIFY_FLAG" val="#fgm#"/>
  <p:tag name="KSO_WM_UNIT_INDEX" val="1_2_1"/>
  <p:tag name="KSO_WM_UNIT_TYPE" val="l_h_f"/>
  <p:tag name="KSO_WM_FIGMA_FLAG" val="#fgm#"/>
  <p:tag name="KSO_WM_UNIT_PRESET_TEXT" val="单击此处添加项正文"/>
</p:tagLst>
</file>

<file path=ppt/tags/tag539.xml><?xml version="1.0" encoding="utf-8"?>
<p:tagLst xmlns:p="http://schemas.openxmlformats.org/presentationml/2006/main">
  <p:tag name="$PH_EXT" val="2"/>
  <p:tag name="KSO_WM_DIAGRAM_GROUP_CODE" val="1"/>
  <p:tag name="KSO_WM_BEAUTIFY_FLAG" val="#fgm#"/>
  <p:tag name="KSO_WM_UNIT_INDEX" val="1_3_1"/>
  <p:tag name="KSO_WM_UNIT_TYPE" val="l_h_i"/>
  <p:tag name="KSO_WM_FIGMA_DECORATION_INDEX" val="19"/>
  <p:tag name="KSO_WM_FIGMA_FLAG" val="#fgm#"/>
  <p:tag name="KSO_WM_UNIT_PRESET_TEXT" val=" "/>
</p:tagLst>
</file>

<file path=ppt/tags/tag5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40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a"/>
  <p:tag name="KSO_WM_FIGMA_FLAG" val="#fgm#"/>
  <p:tag name="KSO_WM_UNIT_PRESET_TEXT" val="单击此处添加项标题"/>
</p:tagLst>
</file>

<file path=ppt/tags/tag541.xml><?xml version="1.0" encoding="utf-8"?>
<p:tagLst xmlns:p="http://schemas.openxmlformats.org/presentationml/2006/main">
  <p:tag name="KSO_WM_DIAGRAM_GROUP_CODE" val="1"/>
  <p:tag name="KSO_WM_BEAUTIFY_FLAG" val="#fgm#"/>
  <p:tag name="KSO_WM_UNIT_INDEX" val="1_3_1"/>
  <p:tag name="KSO_WM_UNIT_TYPE" val="l_h_f"/>
  <p:tag name="KSO_WM_FIGMA_FLAG" val="#fgm#"/>
  <p:tag name="KSO_WM_UNIT_PRESET_TEXT" val="单击此处添加项正文"/>
</p:tagLst>
</file>

<file path=ppt/tags/tag542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TEMPLATE_FIGMA_ID" val="69796640259"/>
  <p:tag name="KSO_WM_TEMPLATE_SLIDE_ID" val="slide_31dbeeed601a3e99"/>
</p:tagLst>
</file>

<file path=ppt/tags/tag543.xml><?xml version="1.0" encoding="utf-8"?>
<p:tagLst xmlns:p="http://schemas.openxmlformats.org/presentationml/2006/main">
  <p:tag name="KSO_WM_UNIT_TYPE" val="b"/>
  <p:tag name="KSO_WM_BEAUTIFY_FLAG" val="#wm#"/>
  <p:tag name="KSO_WM_FIGMA_FLAG" val="#fgm#"/>
  <p:tag name="KSO_WM_UNIT_INDEX" val="1"/>
  <p:tag name="KSO_WM_UNIT_TEXT_TYPE" val="1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44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5e21d44af547cb237df38edfb420c130c8d4e6cb"/>
  <p:tag name="KSO_WM_NEWLAYOUT_ID" val="5460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45.xml><?xml version="1.0" encoding="utf-8"?>
<p:tagLst xmlns:p="http://schemas.openxmlformats.org/presentationml/2006/main">
  <p:tag name="KSO_WM_BEAUTIFY_FLAG" val="#wm#"/>
  <p:tag name="KSO_WM_TEMPLATE_CATEGORY" val="custom"/>
  <p:tag name="KSO_WM_TEMPLATE_INDEX" val="40490573"/>
  <p:tag name="KSO_WM_SLIDE_HAS_MASK" val="0"/>
  <p:tag name="KSO_WM_SLIDE_ID" val="custom40490573_9"/>
  <p:tag name="KSO_WM_SLIDE_INDEX" val="5"/>
  <p:tag name="KSO_WM_SLIDE_ITEM_CNT" val="0"/>
  <p:tag name="KSO_WM_SLIDE_LAYOUT" val="a_b"/>
  <p:tag name="KSO_WM_SLIDE_LAYOUT_CNT" val="1_1"/>
  <p:tag name="KSO_WM_SLIDE_TYPE" val="endPage"/>
  <p:tag name="KSO_WM_TAG_VERSION" val="3.0"/>
  <p:tag name="KSO_WM_TEMPLATE_MASTER_TYPE" val="0"/>
  <p:tag name="KSO_WM_TEMPLATE_SLIDE_ID" val="slide_2f1bc384a532e0ce"/>
  <p:tag name="KSO_WM_TEMPLATE_SUBCATEGORY" val="29"/>
</p:tagLst>
</file>

<file path=ppt/tags/tag546.xml><?xml version="1.0" encoding="utf-8"?>
<p:tagLst xmlns:p="http://schemas.openxmlformats.org/presentationml/2006/main">
  <p:tag name="COMMONDATA" val="eyJoZGlkIjoiYjQ2ZGM1YjBiYTRlZjMwMzVlNjQ3OTcwNmYyZTczOTMifQ=="/>
  <p:tag name="KSO_WM_PRESENTATION_SOURCE" val="WPPAIGeneratePPT"/>
  <p:tag name="commondata" val="eyJjb3VudCI6MSwiaGRpZCI6ImU2MTlkYjFkZTVjNzQzNzIzMThkNDgyNjUwYTU2MWQwIiwidXNlckNvdW50IjoxfQ=="/>
</p:tagLst>
</file>

<file path=ppt/tags/tag5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6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437a6cf87a777be1ec244d5c71a4ccffa8c68ab"/>
  <p:tag name="KSO_WM_NEWLAYOUT_ID" val="5453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7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59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2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0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1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3.xml><?xml version="1.0" encoding="utf-8"?>
<p:tagLst xmlns:p="http://schemas.openxmlformats.org/presentationml/2006/main">
  <p:tag name="KSO_WM_UNIT_TYPE" val="b"/>
  <p:tag name="KSO_WM_BEAUTIFY_FLAG" val="#wm#"/>
  <p:tag name="KSO_WM_FIGMA_FLAG" val="#fgm#"/>
  <p:tag name="KSO_WM_UNIT_INDEX" val="1"/>
  <p:tag name="KSO_WM_UNIT_TEXT_TYPE" val="1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4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5e21d44af547cb237df38edfb420c130c8d4e6cb"/>
  <p:tag name="KSO_WM_NEWLAYOUT_ID" val="5460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6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6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7b44bfd2419cae341c63cea49430d15869841f40"/>
  <p:tag name="KSO_WM_NEWLAYOUT_ID" val="1"/>
</p:tagLst>
</file>

<file path=ppt/tags/tag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2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7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7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7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2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8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8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8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8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573"/>
  <p:tag name="KSO_WM_TEMPLATE_CATEGORY" val="custom"/>
</p:tagLst>
</file>

<file path=ppt/tags/tag8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8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146d32e5e221e877f9c34946a78cd245638e2064"/>
  <p:tag name="KSO_WM_NEWLAYOUT_GROUP_ID" val="layout_1-5"/>
  <p:tag name="KSO_WM_NEWLAYOUT_ID" val="slide_cea45c27deb23863"/>
</p:tagLst>
</file>

<file path=ppt/tags/tag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8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3"/>
  <p:tag name="KSO_WM_TEMPLATE_INDEX" val="40490573"/>
  <p:tag name="KSO_WM_TEMPLATE_CATEGORY" val="custom"/>
</p:tagLst>
</file>

<file path=ppt/tags/tag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9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9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9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heme/theme1.xml><?xml version="1.0" encoding="utf-8"?>
<a:theme xmlns:a="http://schemas.openxmlformats.org/drawingml/2006/main" name="城市线条职场办公商务风">
  <a:themeElements>
    <a:clrScheme name="城市线条">
      <a:dk1>
        <a:srgbClr val="000000"/>
      </a:dk1>
      <a:lt1>
        <a:srgbClr val="FFFFFF"/>
      </a:lt1>
      <a:dk2>
        <a:srgbClr val="222A35"/>
      </a:dk2>
      <a:lt2>
        <a:srgbClr val="F6FBFD"/>
      </a:lt2>
      <a:accent1>
        <a:srgbClr val="868686"/>
      </a:accent1>
      <a:accent2>
        <a:srgbClr val="6B81C1"/>
      </a:accent2>
      <a:accent3>
        <a:srgbClr val="906BC1"/>
      </a:accent3>
      <a:accent4>
        <a:srgbClr val="C1756B"/>
      </a:accent4>
      <a:accent5>
        <a:srgbClr val="C1AE6B"/>
      </a:accent5>
      <a:accent6>
        <a:srgbClr val="6BC19A"/>
      </a:accent6>
      <a:hlink>
        <a:srgbClr val="0563C1"/>
      </a:hlink>
      <a:folHlink>
        <a:srgbClr val="954F72"/>
      </a:folHlink>
    </a:clrScheme>
    <a:fontScheme name="自定义 1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2484</Words>
  <Application>WPS 演示</Application>
  <PresentationFormat>宽屏</PresentationFormat>
  <Paragraphs>293</Paragraphs>
  <Slides>26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Arial Unicode MS</vt:lpstr>
      <vt:lpstr>Calibri</vt:lpstr>
      <vt:lpstr>等线</vt:lpstr>
      <vt:lpstr>城市线条职场办公商务风</vt:lpstr>
      <vt:lpstr>AGV系统半年运维报告</vt:lpstr>
      <vt:lpstr>目录</vt:lpstr>
      <vt:lpstr>项目成果</vt:lpstr>
      <vt:lpstr>跨环境任务系统升级</vt:lpstr>
      <vt:lpstr>死锁与路径优化</vt:lpstr>
      <vt:lpstr>充电策略智能化</vt:lpstr>
      <vt:lpstr>PowerPoint 演示文稿</vt:lpstr>
      <vt:lpstr>关键技术突破</vt:lpstr>
      <vt:lpstr>多车协同算法</vt:lpstr>
      <vt:lpstr>地图工具标准化</vt:lpstr>
      <vt:lpstr>PowerPoint 演示文稿</vt:lpstr>
      <vt:lpstr>PowerPoint 演示文稿</vt:lpstr>
      <vt:lpstr>流程优化与经验</vt:lpstr>
      <vt:lpstr>故障响应改进</vt:lpstr>
      <vt:lpstr>配置管理优化</vt:lpstr>
      <vt:lpstr>服务器管理优化</vt:lpstr>
      <vt:lpstr>版本兼容性提升</vt:lpstr>
      <vt:lpstr>综合效益分析</vt:lpstr>
      <vt:lpstr>人力节约效果</vt:lpstr>
      <vt:lpstr>效率提升成果</vt:lpstr>
      <vt:lpstr>成本优化数据</vt:lpstr>
      <vt:lpstr>未来发展方向</vt:lpstr>
      <vt:lpstr>算法深度优化</vt:lpstr>
      <vt:lpstr>全链路监控强化</vt:lpstr>
      <vt:lpstr>无人值守升级计划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YongqiLiu柳咏祺</dc:creator>
  <cp:lastModifiedBy>JieI羽</cp:lastModifiedBy>
  <cp:revision>426</cp:revision>
  <dcterms:created xsi:type="dcterms:W3CDTF">2024-11-26T15:27:00Z</dcterms:created>
  <dcterms:modified xsi:type="dcterms:W3CDTF">2025-06-27T02:30:13Z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68ACF214B65E46A698832EA64834E05D_13</vt:lpwstr>
  </property>
  <property fmtid="{D5CDD505-2E9C-101B-9397-08002B2CF9AE}" pid="3" name="KSOProductBuildVer">
    <vt:lpwstr>2052-12.1.0.16412</vt:lpwstr>
  </property>
  <property fmtid="{D5CDD505-2E9C-101B-9397-08002B2CF9AE}" pid="4" name="KSOTemplateUUID">
    <vt:lpwstr>v1.0_ai_69796640259</vt:lpwstr>
  </property>
</Properties>
</file>

<file path=docProps/thumbnail.jpeg>
</file>